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6" r:id="rId1"/>
  </p:sldMasterIdLst>
  <p:notesMasterIdLst>
    <p:notesMasterId r:id="rId28"/>
  </p:notesMasterIdLst>
  <p:sldIdLst>
    <p:sldId id="256" r:id="rId2"/>
    <p:sldId id="312" r:id="rId3"/>
    <p:sldId id="313" r:id="rId4"/>
    <p:sldId id="288" r:id="rId5"/>
    <p:sldId id="302" r:id="rId6"/>
    <p:sldId id="291" r:id="rId7"/>
    <p:sldId id="258" r:id="rId8"/>
    <p:sldId id="257" r:id="rId9"/>
    <p:sldId id="260" r:id="rId10"/>
    <p:sldId id="261" r:id="rId11"/>
    <p:sldId id="266" r:id="rId12"/>
    <p:sldId id="262" r:id="rId13"/>
    <p:sldId id="267" r:id="rId14"/>
    <p:sldId id="264" r:id="rId15"/>
    <p:sldId id="263" r:id="rId16"/>
    <p:sldId id="292" r:id="rId17"/>
    <p:sldId id="278" r:id="rId18"/>
    <p:sldId id="303" r:id="rId19"/>
    <p:sldId id="304" r:id="rId20"/>
    <p:sldId id="306" r:id="rId21"/>
    <p:sldId id="305" r:id="rId22"/>
    <p:sldId id="307" r:id="rId23"/>
    <p:sldId id="308" r:id="rId24"/>
    <p:sldId id="310" r:id="rId25"/>
    <p:sldId id="309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29"/>
    <p:restoredTop sz="87117" autoAdjust="0"/>
  </p:normalViewPr>
  <p:slideViewPr>
    <p:cSldViewPr snapToGrid="0">
      <p:cViewPr varScale="1">
        <p:scale>
          <a:sx n="86" d="100"/>
          <a:sy n="86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5FEBB-1B4E-4F5B-8490-DC1B59F5FD7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B507B2-0F96-4ABC-90E6-B0AAFC01CE18}">
      <dgm:prSet/>
      <dgm:spPr/>
      <dgm:t>
        <a:bodyPr/>
        <a:lstStyle/>
        <a:p>
          <a:r>
            <a:rPr lang="en-US"/>
            <a:t>Phase 1</a:t>
          </a:r>
        </a:p>
      </dgm:t>
    </dgm:pt>
    <dgm:pt modelId="{38CF08C6-8533-437F-A242-7BBF22C36781}" type="parTrans" cxnId="{C56353AC-2CCC-47A3-A2C9-557DAE1FE9FE}">
      <dgm:prSet/>
      <dgm:spPr/>
      <dgm:t>
        <a:bodyPr/>
        <a:lstStyle/>
        <a:p>
          <a:endParaRPr lang="en-US"/>
        </a:p>
      </dgm:t>
    </dgm:pt>
    <dgm:pt modelId="{B266102F-0D14-48B7-BF00-C4CBA3A5B820}" type="sibTrans" cxnId="{C56353AC-2CCC-47A3-A2C9-557DAE1FE9FE}">
      <dgm:prSet/>
      <dgm:spPr/>
      <dgm:t>
        <a:bodyPr/>
        <a:lstStyle/>
        <a:p>
          <a:endParaRPr lang="en-US"/>
        </a:p>
      </dgm:t>
    </dgm:pt>
    <dgm:pt modelId="{985C0FA3-F93B-4611-8B2E-B8539E56643F}">
      <dgm:prSet/>
      <dgm:spPr/>
      <dgm:t>
        <a:bodyPr/>
        <a:lstStyle/>
        <a:p>
          <a:r>
            <a:rPr lang="en-US"/>
            <a:t>Certified and trained six CHWs</a:t>
          </a:r>
        </a:p>
      </dgm:t>
    </dgm:pt>
    <dgm:pt modelId="{3B3D336E-C992-46A8-9EEA-9B891524368C}" type="parTrans" cxnId="{5D5CB7C6-F3BD-4897-8BB1-EA15569D1824}">
      <dgm:prSet/>
      <dgm:spPr/>
      <dgm:t>
        <a:bodyPr/>
        <a:lstStyle/>
        <a:p>
          <a:endParaRPr lang="en-US"/>
        </a:p>
      </dgm:t>
    </dgm:pt>
    <dgm:pt modelId="{1E3574B0-89B6-47F2-8808-A066F6D21EC5}" type="sibTrans" cxnId="{5D5CB7C6-F3BD-4897-8BB1-EA15569D1824}">
      <dgm:prSet/>
      <dgm:spPr/>
      <dgm:t>
        <a:bodyPr/>
        <a:lstStyle/>
        <a:p>
          <a:endParaRPr lang="en-US"/>
        </a:p>
      </dgm:t>
    </dgm:pt>
    <dgm:pt modelId="{BDCE2CD0-4495-47F9-AF3A-0345FC1988F6}">
      <dgm:prSet/>
      <dgm:spPr/>
      <dgm:t>
        <a:bodyPr/>
        <a:lstStyle/>
        <a:p>
          <a:r>
            <a:rPr lang="en-US" dirty="0"/>
            <a:t>Phase 2</a:t>
          </a:r>
        </a:p>
      </dgm:t>
    </dgm:pt>
    <dgm:pt modelId="{92604409-CB59-43C9-87DA-4ADEF87EE2A4}" type="parTrans" cxnId="{A41543EB-014F-4366-8318-3B0AD247175A}">
      <dgm:prSet/>
      <dgm:spPr/>
      <dgm:t>
        <a:bodyPr/>
        <a:lstStyle/>
        <a:p>
          <a:endParaRPr lang="en-US"/>
        </a:p>
      </dgm:t>
    </dgm:pt>
    <dgm:pt modelId="{47384104-FAD6-4F8B-8FE5-FB4B599F2AE1}" type="sibTrans" cxnId="{A41543EB-014F-4366-8318-3B0AD247175A}">
      <dgm:prSet/>
      <dgm:spPr/>
      <dgm:t>
        <a:bodyPr/>
        <a:lstStyle/>
        <a:p>
          <a:endParaRPr lang="en-US"/>
        </a:p>
      </dgm:t>
    </dgm:pt>
    <dgm:pt modelId="{0DD9FDFF-BBE9-49ED-B320-4F077798637C}">
      <dgm:prSet/>
      <dgm:spPr/>
      <dgm:t>
        <a:bodyPr/>
        <a:lstStyle/>
        <a:p>
          <a:r>
            <a:rPr lang="en-US"/>
            <a:t>Recruited 58 participants </a:t>
          </a:r>
        </a:p>
      </dgm:t>
    </dgm:pt>
    <dgm:pt modelId="{A982219A-10E3-49DF-8A1B-33FEFF8C7145}" type="parTrans" cxnId="{D5C97DF9-0927-457E-BDC7-8CECBDBA1E3C}">
      <dgm:prSet/>
      <dgm:spPr/>
      <dgm:t>
        <a:bodyPr/>
        <a:lstStyle/>
        <a:p>
          <a:endParaRPr lang="en-US"/>
        </a:p>
      </dgm:t>
    </dgm:pt>
    <dgm:pt modelId="{37820A57-F458-4F5C-8F7C-DD40025F883B}" type="sibTrans" cxnId="{D5C97DF9-0927-457E-BDC7-8CECBDBA1E3C}">
      <dgm:prSet/>
      <dgm:spPr/>
      <dgm:t>
        <a:bodyPr/>
        <a:lstStyle/>
        <a:p>
          <a:endParaRPr lang="en-US"/>
        </a:p>
      </dgm:t>
    </dgm:pt>
    <dgm:pt modelId="{27A49176-085E-4FB1-B740-4B0CAF2F75F2}">
      <dgm:prSet/>
      <dgm:spPr/>
      <dgm:t>
        <a:bodyPr/>
        <a:lstStyle/>
        <a:p>
          <a:r>
            <a:rPr lang="en-US"/>
            <a:t>Outcomes</a:t>
          </a:r>
        </a:p>
      </dgm:t>
    </dgm:pt>
    <dgm:pt modelId="{D6FA0828-B92C-4E39-8265-176C25F184BA}" type="parTrans" cxnId="{D2D71CF7-AFA7-40B1-80D6-40762C81CAD5}">
      <dgm:prSet/>
      <dgm:spPr/>
      <dgm:t>
        <a:bodyPr/>
        <a:lstStyle/>
        <a:p>
          <a:endParaRPr lang="en-US"/>
        </a:p>
      </dgm:t>
    </dgm:pt>
    <dgm:pt modelId="{1A1C83C4-BAD5-40A5-B5CA-AAA509F47BF3}" type="sibTrans" cxnId="{D2D71CF7-AFA7-40B1-80D6-40762C81CAD5}">
      <dgm:prSet/>
      <dgm:spPr/>
      <dgm:t>
        <a:bodyPr/>
        <a:lstStyle/>
        <a:p>
          <a:endParaRPr lang="en-US"/>
        </a:p>
      </dgm:t>
    </dgm:pt>
    <dgm:pt modelId="{E06590D7-110B-40C9-B901-77BB50F901D4}">
      <dgm:prSet/>
      <dgm:spPr/>
      <dgm:t>
        <a:bodyPr/>
        <a:lstStyle/>
        <a:p>
          <a:r>
            <a:rPr lang="en-US"/>
            <a:t>Acceptability of the project</a:t>
          </a:r>
        </a:p>
      </dgm:t>
    </dgm:pt>
    <dgm:pt modelId="{DB8BEA5A-B2C3-4897-9533-406EBE1683CC}" type="parTrans" cxnId="{A125A5E8-2223-4247-87C4-A86E773FDE99}">
      <dgm:prSet/>
      <dgm:spPr/>
      <dgm:t>
        <a:bodyPr/>
        <a:lstStyle/>
        <a:p>
          <a:endParaRPr lang="en-US"/>
        </a:p>
      </dgm:t>
    </dgm:pt>
    <dgm:pt modelId="{055C4133-418B-4499-8AE2-F21CA012218F}" type="sibTrans" cxnId="{A125A5E8-2223-4247-87C4-A86E773FDE99}">
      <dgm:prSet/>
      <dgm:spPr/>
      <dgm:t>
        <a:bodyPr/>
        <a:lstStyle/>
        <a:p>
          <a:endParaRPr lang="en-US"/>
        </a:p>
      </dgm:t>
    </dgm:pt>
    <dgm:pt modelId="{EDFC9FC6-BC99-45BA-8825-CBE92100E36B}">
      <dgm:prSet/>
      <dgm:spPr/>
      <dgm:t>
        <a:bodyPr/>
        <a:lstStyle/>
        <a:p>
          <a:r>
            <a:rPr lang="en-US"/>
            <a:t>Integration of CHWs</a:t>
          </a:r>
        </a:p>
      </dgm:t>
    </dgm:pt>
    <dgm:pt modelId="{0BAA4496-F1D9-461D-80C7-EF1996D8B2F4}" type="parTrans" cxnId="{AB00121F-8330-4EF9-AAA1-40E43A93F362}">
      <dgm:prSet/>
      <dgm:spPr/>
      <dgm:t>
        <a:bodyPr/>
        <a:lstStyle/>
        <a:p>
          <a:endParaRPr lang="en-US"/>
        </a:p>
      </dgm:t>
    </dgm:pt>
    <dgm:pt modelId="{219CD9E5-6A18-4D2B-AD4F-49110FCE7935}" type="sibTrans" cxnId="{AB00121F-8330-4EF9-AAA1-40E43A93F362}">
      <dgm:prSet/>
      <dgm:spPr/>
      <dgm:t>
        <a:bodyPr/>
        <a:lstStyle/>
        <a:p>
          <a:endParaRPr lang="en-US"/>
        </a:p>
      </dgm:t>
    </dgm:pt>
    <dgm:pt modelId="{581FC11D-86DD-4064-B171-7B46E5BBBC0F}">
      <dgm:prSet/>
      <dgm:spPr/>
      <dgm:t>
        <a:bodyPr/>
        <a:lstStyle/>
        <a:p>
          <a:r>
            <a:rPr lang="en-US"/>
            <a:t>Limited efficacy of clinical measures</a:t>
          </a:r>
        </a:p>
      </dgm:t>
    </dgm:pt>
    <dgm:pt modelId="{93CEFF1A-B579-4857-A5B1-DA8180E850FC}" type="parTrans" cxnId="{5B3847B0-F879-42A1-91B8-A2FC64B2A1E8}">
      <dgm:prSet/>
      <dgm:spPr/>
      <dgm:t>
        <a:bodyPr/>
        <a:lstStyle/>
        <a:p>
          <a:endParaRPr lang="en-US"/>
        </a:p>
      </dgm:t>
    </dgm:pt>
    <dgm:pt modelId="{DCFF2E64-12E2-45FB-A9F3-5FDEC3C33303}" type="sibTrans" cxnId="{5B3847B0-F879-42A1-91B8-A2FC64B2A1E8}">
      <dgm:prSet/>
      <dgm:spPr/>
      <dgm:t>
        <a:bodyPr/>
        <a:lstStyle/>
        <a:p>
          <a:endParaRPr lang="en-US"/>
        </a:p>
      </dgm:t>
    </dgm:pt>
    <dgm:pt modelId="{8DBDE72A-3E5C-4882-87A5-D96986252809}" type="pres">
      <dgm:prSet presAssocID="{EB85FEBB-1B4E-4F5B-8490-DC1B59F5FD74}" presName="Name0" presStyleCnt="0">
        <dgm:presLayoutVars>
          <dgm:dir/>
          <dgm:animLvl val="lvl"/>
          <dgm:resizeHandles val="exact"/>
        </dgm:presLayoutVars>
      </dgm:prSet>
      <dgm:spPr/>
    </dgm:pt>
    <dgm:pt modelId="{697C0CFF-5F93-42A4-904D-D4EDFC8E2AE0}" type="pres">
      <dgm:prSet presAssocID="{27A49176-085E-4FB1-B740-4B0CAF2F75F2}" presName="boxAndChildren" presStyleCnt="0"/>
      <dgm:spPr/>
    </dgm:pt>
    <dgm:pt modelId="{69AF61B2-0E58-4D47-A1ED-6879576FE386}" type="pres">
      <dgm:prSet presAssocID="{27A49176-085E-4FB1-B740-4B0CAF2F75F2}" presName="parentTextBox" presStyleLbl="alignNode1" presStyleIdx="0" presStyleCnt="3"/>
      <dgm:spPr/>
    </dgm:pt>
    <dgm:pt modelId="{D9CE9022-7754-466D-B3D7-5C51AA3619A5}" type="pres">
      <dgm:prSet presAssocID="{27A49176-085E-4FB1-B740-4B0CAF2F75F2}" presName="descendantBox" presStyleLbl="bgAccFollowNode1" presStyleIdx="0" presStyleCnt="3"/>
      <dgm:spPr/>
    </dgm:pt>
    <dgm:pt modelId="{E12DE101-66DB-4BE6-BF8D-D5C65585B332}" type="pres">
      <dgm:prSet presAssocID="{47384104-FAD6-4F8B-8FE5-FB4B599F2AE1}" presName="sp" presStyleCnt="0"/>
      <dgm:spPr/>
    </dgm:pt>
    <dgm:pt modelId="{98B323C6-F64C-4538-AD4F-8704FAFC6B7A}" type="pres">
      <dgm:prSet presAssocID="{BDCE2CD0-4495-47F9-AF3A-0345FC1988F6}" presName="arrowAndChildren" presStyleCnt="0"/>
      <dgm:spPr/>
    </dgm:pt>
    <dgm:pt modelId="{2184B639-B809-4EF2-BC03-1AD812F14255}" type="pres">
      <dgm:prSet presAssocID="{BDCE2CD0-4495-47F9-AF3A-0345FC1988F6}" presName="parentTextArrow" presStyleLbl="node1" presStyleIdx="0" presStyleCnt="0"/>
      <dgm:spPr/>
    </dgm:pt>
    <dgm:pt modelId="{CF2DCADC-6570-49F4-BE4D-08F0E5145867}" type="pres">
      <dgm:prSet presAssocID="{BDCE2CD0-4495-47F9-AF3A-0345FC1988F6}" presName="arrow" presStyleLbl="alignNode1" presStyleIdx="1" presStyleCnt="3"/>
      <dgm:spPr/>
    </dgm:pt>
    <dgm:pt modelId="{B80C69A5-4AB1-4E18-88CD-5FBAE90D8BC5}" type="pres">
      <dgm:prSet presAssocID="{BDCE2CD0-4495-47F9-AF3A-0345FC1988F6}" presName="descendantArrow" presStyleLbl="bgAccFollowNode1" presStyleIdx="1" presStyleCnt="3"/>
      <dgm:spPr/>
    </dgm:pt>
    <dgm:pt modelId="{400DFA46-1D6D-44A5-B3E6-335EF5E95365}" type="pres">
      <dgm:prSet presAssocID="{B266102F-0D14-48B7-BF00-C4CBA3A5B820}" presName="sp" presStyleCnt="0"/>
      <dgm:spPr/>
    </dgm:pt>
    <dgm:pt modelId="{5255B8E3-2D50-4DA3-AC8E-7A624FD978A1}" type="pres">
      <dgm:prSet presAssocID="{DEB507B2-0F96-4ABC-90E6-B0AAFC01CE18}" presName="arrowAndChildren" presStyleCnt="0"/>
      <dgm:spPr/>
    </dgm:pt>
    <dgm:pt modelId="{7E1CAC13-A9E3-442E-9D3A-1153A0C4443B}" type="pres">
      <dgm:prSet presAssocID="{DEB507B2-0F96-4ABC-90E6-B0AAFC01CE18}" presName="parentTextArrow" presStyleLbl="node1" presStyleIdx="0" presStyleCnt="0"/>
      <dgm:spPr/>
    </dgm:pt>
    <dgm:pt modelId="{165051DA-3CD2-48E2-A0A4-52F1D8E1AD73}" type="pres">
      <dgm:prSet presAssocID="{DEB507B2-0F96-4ABC-90E6-B0AAFC01CE18}" presName="arrow" presStyleLbl="alignNode1" presStyleIdx="2" presStyleCnt="3"/>
      <dgm:spPr/>
    </dgm:pt>
    <dgm:pt modelId="{E79E0F10-2391-4A64-B9D2-8A065641AEE6}" type="pres">
      <dgm:prSet presAssocID="{DEB507B2-0F96-4ABC-90E6-B0AAFC01CE18}" presName="descendantArrow" presStyleLbl="bgAccFollowNode1" presStyleIdx="2" presStyleCnt="3"/>
      <dgm:spPr/>
    </dgm:pt>
  </dgm:ptLst>
  <dgm:cxnLst>
    <dgm:cxn modelId="{19D2B615-E764-4315-AF6F-2CCA75FF6C55}" type="presOf" srcId="{DEB507B2-0F96-4ABC-90E6-B0AAFC01CE18}" destId="{7E1CAC13-A9E3-442E-9D3A-1153A0C4443B}" srcOrd="0" destOrd="0" presId="urn:microsoft.com/office/officeart/2016/7/layout/VerticalDownArrowProcess"/>
    <dgm:cxn modelId="{AB00121F-8330-4EF9-AAA1-40E43A93F362}" srcId="{27A49176-085E-4FB1-B740-4B0CAF2F75F2}" destId="{EDFC9FC6-BC99-45BA-8825-CBE92100E36B}" srcOrd="1" destOrd="0" parTransId="{0BAA4496-F1D9-461D-80C7-EF1996D8B2F4}" sibTransId="{219CD9E5-6A18-4D2B-AD4F-49110FCE7935}"/>
    <dgm:cxn modelId="{3055E439-063E-4B29-970B-1C743CAF2CF6}" type="presOf" srcId="{EB85FEBB-1B4E-4F5B-8490-DC1B59F5FD74}" destId="{8DBDE72A-3E5C-4882-87A5-D96986252809}" srcOrd="0" destOrd="0" presId="urn:microsoft.com/office/officeart/2016/7/layout/VerticalDownArrowProcess"/>
    <dgm:cxn modelId="{682FEC5B-2A7F-4A3D-840F-0871613C7102}" type="presOf" srcId="{27A49176-085E-4FB1-B740-4B0CAF2F75F2}" destId="{69AF61B2-0E58-4D47-A1ED-6879576FE386}" srcOrd="0" destOrd="0" presId="urn:microsoft.com/office/officeart/2016/7/layout/VerticalDownArrowProcess"/>
    <dgm:cxn modelId="{0A181875-AB20-4570-8225-AFD81A2AB75F}" type="presOf" srcId="{581FC11D-86DD-4064-B171-7B46E5BBBC0F}" destId="{D9CE9022-7754-466D-B3D7-5C51AA3619A5}" srcOrd="0" destOrd="2" presId="urn:microsoft.com/office/officeart/2016/7/layout/VerticalDownArrowProcess"/>
    <dgm:cxn modelId="{AE1E7081-E83A-47A5-9AC5-77385343728C}" type="presOf" srcId="{E06590D7-110B-40C9-B901-77BB50F901D4}" destId="{D9CE9022-7754-466D-B3D7-5C51AA3619A5}" srcOrd="0" destOrd="0" presId="urn:microsoft.com/office/officeart/2016/7/layout/VerticalDownArrowProcess"/>
    <dgm:cxn modelId="{C56353AC-2CCC-47A3-A2C9-557DAE1FE9FE}" srcId="{EB85FEBB-1B4E-4F5B-8490-DC1B59F5FD74}" destId="{DEB507B2-0F96-4ABC-90E6-B0AAFC01CE18}" srcOrd="0" destOrd="0" parTransId="{38CF08C6-8533-437F-A242-7BBF22C36781}" sibTransId="{B266102F-0D14-48B7-BF00-C4CBA3A5B820}"/>
    <dgm:cxn modelId="{5B3847B0-F879-42A1-91B8-A2FC64B2A1E8}" srcId="{27A49176-085E-4FB1-B740-4B0CAF2F75F2}" destId="{581FC11D-86DD-4064-B171-7B46E5BBBC0F}" srcOrd="2" destOrd="0" parTransId="{93CEFF1A-B579-4857-A5B1-DA8180E850FC}" sibTransId="{DCFF2E64-12E2-45FB-A9F3-5FDEC3C33303}"/>
    <dgm:cxn modelId="{BC51FCB9-A885-4681-855B-1FC9741F24B8}" type="presOf" srcId="{BDCE2CD0-4495-47F9-AF3A-0345FC1988F6}" destId="{CF2DCADC-6570-49F4-BE4D-08F0E5145867}" srcOrd="1" destOrd="0" presId="urn:microsoft.com/office/officeart/2016/7/layout/VerticalDownArrowProcess"/>
    <dgm:cxn modelId="{2B95ABBF-06AB-4FFD-B859-7DEA2D3E5016}" type="presOf" srcId="{985C0FA3-F93B-4611-8B2E-B8539E56643F}" destId="{E79E0F10-2391-4A64-B9D2-8A065641AEE6}" srcOrd="0" destOrd="0" presId="urn:microsoft.com/office/officeart/2016/7/layout/VerticalDownArrowProcess"/>
    <dgm:cxn modelId="{5D5CB7C6-F3BD-4897-8BB1-EA15569D1824}" srcId="{DEB507B2-0F96-4ABC-90E6-B0AAFC01CE18}" destId="{985C0FA3-F93B-4611-8B2E-B8539E56643F}" srcOrd="0" destOrd="0" parTransId="{3B3D336E-C992-46A8-9EEA-9B891524368C}" sibTransId="{1E3574B0-89B6-47F2-8808-A066F6D21EC5}"/>
    <dgm:cxn modelId="{264362CC-8E94-4450-A2E0-D06563DF01E5}" type="presOf" srcId="{0DD9FDFF-BBE9-49ED-B320-4F077798637C}" destId="{B80C69A5-4AB1-4E18-88CD-5FBAE90D8BC5}" srcOrd="0" destOrd="0" presId="urn:microsoft.com/office/officeart/2016/7/layout/VerticalDownArrowProcess"/>
    <dgm:cxn modelId="{207AECDD-2ABA-4D40-9ACA-4AC561323F46}" type="presOf" srcId="{EDFC9FC6-BC99-45BA-8825-CBE92100E36B}" destId="{D9CE9022-7754-466D-B3D7-5C51AA3619A5}" srcOrd="0" destOrd="1" presId="urn:microsoft.com/office/officeart/2016/7/layout/VerticalDownArrowProcess"/>
    <dgm:cxn modelId="{533D70E0-8D87-4A5A-B3B1-A91FC1CC911E}" type="presOf" srcId="{BDCE2CD0-4495-47F9-AF3A-0345FC1988F6}" destId="{2184B639-B809-4EF2-BC03-1AD812F14255}" srcOrd="0" destOrd="0" presId="urn:microsoft.com/office/officeart/2016/7/layout/VerticalDownArrowProcess"/>
    <dgm:cxn modelId="{A125A5E8-2223-4247-87C4-A86E773FDE99}" srcId="{27A49176-085E-4FB1-B740-4B0CAF2F75F2}" destId="{E06590D7-110B-40C9-B901-77BB50F901D4}" srcOrd="0" destOrd="0" parTransId="{DB8BEA5A-B2C3-4897-9533-406EBE1683CC}" sibTransId="{055C4133-418B-4499-8AE2-F21CA012218F}"/>
    <dgm:cxn modelId="{FE9ABDE9-9E4F-453B-84CE-7EEA86134D61}" type="presOf" srcId="{DEB507B2-0F96-4ABC-90E6-B0AAFC01CE18}" destId="{165051DA-3CD2-48E2-A0A4-52F1D8E1AD73}" srcOrd="1" destOrd="0" presId="urn:microsoft.com/office/officeart/2016/7/layout/VerticalDownArrowProcess"/>
    <dgm:cxn modelId="{A41543EB-014F-4366-8318-3B0AD247175A}" srcId="{EB85FEBB-1B4E-4F5B-8490-DC1B59F5FD74}" destId="{BDCE2CD0-4495-47F9-AF3A-0345FC1988F6}" srcOrd="1" destOrd="0" parTransId="{92604409-CB59-43C9-87DA-4ADEF87EE2A4}" sibTransId="{47384104-FAD6-4F8B-8FE5-FB4B599F2AE1}"/>
    <dgm:cxn modelId="{D2D71CF7-AFA7-40B1-80D6-40762C81CAD5}" srcId="{EB85FEBB-1B4E-4F5B-8490-DC1B59F5FD74}" destId="{27A49176-085E-4FB1-B740-4B0CAF2F75F2}" srcOrd="2" destOrd="0" parTransId="{D6FA0828-B92C-4E39-8265-176C25F184BA}" sibTransId="{1A1C83C4-BAD5-40A5-B5CA-AAA509F47BF3}"/>
    <dgm:cxn modelId="{D5C97DF9-0927-457E-BDC7-8CECBDBA1E3C}" srcId="{BDCE2CD0-4495-47F9-AF3A-0345FC1988F6}" destId="{0DD9FDFF-BBE9-49ED-B320-4F077798637C}" srcOrd="0" destOrd="0" parTransId="{A982219A-10E3-49DF-8A1B-33FEFF8C7145}" sibTransId="{37820A57-F458-4F5C-8F7C-DD40025F883B}"/>
    <dgm:cxn modelId="{9B3F4978-83B0-4E9D-AE7D-24F40626E682}" type="presParOf" srcId="{8DBDE72A-3E5C-4882-87A5-D96986252809}" destId="{697C0CFF-5F93-42A4-904D-D4EDFC8E2AE0}" srcOrd="0" destOrd="0" presId="urn:microsoft.com/office/officeart/2016/7/layout/VerticalDownArrowProcess"/>
    <dgm:cxn modelId="{CD74FFAD-0157-4FA1-A020-3EB94B3C377C}" type="presParOf" srcId="{697C0CFF-5F93-42A4-904D-D4EDFC8E2AE0}" destId="{69AF61B2-0E58-4D47-A1ED-6879576FE386}" srcOrd="0" destOrd="0" presId="urn:microsoft.com/office/officeart/2016/7/layout/VerticalDownArrowProcess"/>
    <dgm:cxn modelId="{2DBEBE37-94A8-4A55-9C6C-B38CED94FD69}" type="presParOf" srcId="{697C0CFF-5F93-42A4-904D-D4EDFC8E2AE0}" destId="{D9CE9022-7754-466D-B3D7-5C51AA3619A5}" srcOrd="1" destOrd="0" presId="urn:microsoft.com/office/officeart/2016/7/layout/VerticalDownArrowProcess"/>
    <dgm:cxn modelId="{C1800B80-EDAA-485E-8DCB-4480F104C093}" type="presParOf" srcId="{8DBDE72A-3E5C-4882-87A5-D96986252809}" destId="{E12DE101-66DB-4BE6-BF8D-D5C65585B332}" srcOrd="1" destOrd="0" presId="urn:microsoft.com/office/officeart/2016/7/layout/VerticalDownArrowProcess"/>
    <dgm:cxn modelId="{ABB05831-560E-4F80-A8B6-70D3116A3840}" type="presParOf" srcId="{8DBDE72A-3E5C-4882-87A5-D96986252809}" destId="{98B323C6-F64C-4538-AD4F-8704FAFC6B7A}" srcOrd="2" destOrd="0" presId="urn:microsoft.com/office/officeart/2016/7/layout/VerticalDownArrowProcess"/>
    <dgm:cxn modelId="{20F5740A-718A-41BF-86E2-381B80872DB3}" type="presParOf" srcId="{98B323C6-F64C-4538-AD4F-8704FAFC6B7A}" destId="{2184B639-B809-4EF2-BC03-1AD812F14255}" srcOrd="0" destOrd="0" presId="urn:microsoft.com/office/officeart/2016/7/layout/VerticalDownArrowProcess"/>
    <dgm:cxn modelId="{826926C5-84C7-42E7-BCD6-5DB2F8045261}" type="presParOf" srcId="{98B323C6-F64C-4538-AD4F-8704FAFC6B7A}" destId="{CF2DCADC-6570-49F4-BE4D-08F0E5145867}" srcOrd="1" destOrd="0" presId="urn:microsoft.com/office/officeart/2016/7/layout/VerticalDownArrowProcess"/>
    <dgm:cxn modelId="{AFECEE32-2372-44EF-8E17-6302DE3E3531}" type="presParOf" srcId="{98B323C6-F64C-4538-AD4F-8704FAFC6B7A}" destId="{B80C69A5-4AB1-4E18-88CD-5FBAE90D8BC5}" srcOrd="2" destOrd="0" presId="urn:microsoft.com/office/officeart/2016/7/layout/VerticalDownArrowProcess"/>
    <dgm:cxn modelId="{9E182114-BDBB-43F8-AB9F-C1827BA1EB52}" type="presParOf" srcId="{8DBDE72A-3E5C-4882-87A5-D96986252809}" destId="{400DFA46-1D6D-44A5-B3E6-335EF5E95365}" srcOrd="3" destOrd="0" presId="urn:microsoft.com/office/officeart/2016/7/layout/VerticalDownArrowProcess"/>
    <dgm:cxn modelId="{3AD689E0-DCFA-48D3-828F-837652E8DF0A}" type="presParOf" srcId="{8DBDE72A-3E5C-4882-87A5-D96986252809}" destId="{5255B8E3-2D50-4DA3-AC8E-7A624FD978A1}" srcOrd="4" destOrd="0" presId="urn:microsoft.com/office/officeart/2016/7/layout/VerticalDownArrowProcess"/>
    <dgm:cxn modelId="{BEDC814B-32E4-4DB2-8F36-3B0891702086}" type="presParOf" srcId="{5255B8E3-2D50-4DA3-AC8E-7A624FD978A1}" destId="{7E1CAC13-A9E3-442E-9D3A-1153A0C4443B}" srcOrd="0" destOrd="0" presId="urn:microsoft.com/office/officeart/2016/7/layout/VerticalDownArrowProcess"/>
    <dgm:cxn modelId="{32717CBB-B755-4E72-B5EF-EE2D5C7AB57A}" type="presParOf" srcId="{5255B8E3-2D50-4DA3-AC8E-7A624FD978A1}" destId="{165051DA-3CD2-48E2-A0A4-52F1D8E1AD73}" srcOrd="1" destOrd="0" presId="urn:microsoft.com/office/officeart/2016/7/layout/VerticalDownArrowProcess"/>
    <dgm:cxn modelId="{B75B7991-1D4B-4EFC-9FE8-32360BC995CE}" type="presParOf" srcId="{5255B8E3-2D50-4DA3-AC8E-7A624FD978A1}" destId="{E79E0F10-2391-4A64-B9D2-8A065641AEE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631A8-198E-3742-8AD4-8571B4AC3C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F70F9C-577E-0C4C-A7E4-D9470899E383}">
      <dgm:prSet phldrT="[Text]"/>
      <dgm:spPr/>
      <dgm:t>
        <a:bodyPr/>
        <a:lstStyle/>
        <a:p>
          <a:r>
            <a:rPr lang="es-MX" b="1" noProof="0"/>
            <a:t>Affirm</a:t>
          </a:r>
        </a:p>
      </dgm:t>
    </dgm:pt>
    <dgm:pt modelId="{FD97537E-87DF-BC4D-90A1-0F07A9D056FF}" type="parTrans" cxnId="{E54B029E-615A-E64D-BFFD-93B3522A5185}">
      <dgm:prSet/>
      <dgm:spPr/>
      <dgm:t>
        <a:bodyPr/>
        <a:lstStyle/>
        <a:p>
          <a:endParaRPr lang="en-US"/>
        </a:p>
      </dgm:t>
    </dgm:pt>
    <dgm:pt modelId="{31BE3AB9-459C-8740-B80D-DA3292C61B45}" type="sibTrans" cxnId="{E54B029E-615A-E64D-BFFD-93B3522A5185}">
      <dgm:prSet/>
      <dgm:spPr/>
      <dgm:t>
        <a:bodyPr/>
        <a:lstStyle/>
        <a:p>
          <a:endParaRPr lang="en-US"/>
        </a:p>
      </dgm:t>
    </dgm:pt>
    <dgm:pt modelId="{2E907595-EA34-C546-BC9D-819F79618100}">
      <dgm:prSet phldrT="[Text]"/>
      <dgm:spPr/>
      <dgm:t>
        <a:bodyPr/>
        <a:lstStyle/>
        <a:p>
          <a:r>
            <a:rPr lang="en-US" b="1"/>
            <a:t> </a:t>
          </a:r>
          <a:endParaRPr lang="en-US"/>
        </a:p>
      </dgm:t>
    </dgm:pt>
    <dgm:pt modelId="{DE30AA89-A438-F249-9B5C-915D603080A9}" type="parTrans" cxnId="{25518435-F9E4-D143-A348-25AAB7A5920B}">
      <dgm:prSet/>
      <dgm:spPr/>
      <dgm:t>
        <a:bodyPr/>
        <a:lstStyle/>
        <a:p>
          <a:endParaRPr lang="en-US"/>
        </a:p>
      </dgm:t>
    </dgm:pt>
    <dgm:pt modelId="{0C5A0AF0-6F22-9044-9DB3-DCE7A509F7E1}" type="sibTrans" cxnId="{25518435-F9E4-D143-A348-25AAB7A5920B}">
      <dgm:prSet/>
      <dgm:spPr/>
      <dgm:t>
        <a:bodyPr/>
        <a:lstStyle/>
        <a:p>
          <a:endParaRPr lang="en-US"/>
        </a:p>
      </dgm:t>
    </dgm:pt>
    <dgm:pt modelId="{E008615A-DDD4-DD48-A45E-B2FD46CE78B8}">
      <dgm:prSet phldrT="[Text]"/>
      <dgm:spPr/>
      <dgm:t>
        <a:bodyPr/>
        <a:lstStyle/>
        <a:p>
          <a:r>
            <a:rPr lang="en-US" b="1" noProof="0"/>
            <a:t>Educate</a:t>
          </a:r>
          <a:endParaRPr lang="en-US" b="1"/>
        </a:p>
      </dgm:t>
    </dgm:pt>
    <dgm:pt modelId="{4C517A8B-6219-AF42-B43A-269451BA598A}" type="parTrans" cxnId="{3CA0F28B-5F67-4045-81D2-F11D82B37053}">
      <dgm:prSet/>
      <dgm:spPr/>
      <dgm:t>
        <a:bodyPr/>
        <a:lstStyle/>
        <a:p>
          <a:endParaRPr lang="en-US"/>
        </a:p>
      </dgm:t>
    </dgm:pt>
    <dgm:pt modelId="{F56588E2-931E-CA42-8194-17A78F0F370C}" type="sibTrans" cxnId="{3CA0F28B-5F67-4045-81D2-F11D82B37053}">
      <dgm:prSet/>
      <dgm:spPr/>
      <dgm:t>
        <a:bodyPr/>
        <a:lstStyle/>
        <a:p>
          <a:endParaRPr lang="en-US"/>
        </a:p>
      </dgm:t>
    </dgm:pt>
    <dgm:pt modelId="{9EB41730-53E3-4A45-804C-7FC2B8BD7C32}">
      <dgm:prSet phldrT="[Text]"/>
      <dgm:spPr/>
      <dgm:t>
        <a:bodyPr/>
        <a:lstStyle/>
        <a:p>
          <a:endParaRPr lang="en-US"/>
        </a:p>
      </dgm:t>
    </dgm:pt>
    <dgm:pt modelId="{3F865DF1-1EF2-8548-AF14-4F66C71B445D}" type="parTrans" cxnId="{D6378E75-FA8A-504B-8B50-2B8899BE412C}">
      <dgm:prSet/>
      <dgm:spPr/>
      <dgm:t>
        <a:bodyPr/>
        <a:lstStyle/>
        <a:p>
          <a:endParaRPr lang="en-US"/>
        </a:p>
      </dgm:t>
    </dgm:pt>
    <dgm:pt modelId="{685A2AD1-06A1-1642-9C56-C494E7BB7D93}" type="sibTrans" cxnId="{D6378E75-FA8A-504B-8B50-2B8899BE412C}">
      <dgm:prSet/>
      <dgm:spPr/>
      <dgm:t>
        <a:bodyPr/>
        <a:lstStyle/>
        <a:p>
          <a:endParaRPr lang="en-US"/>
        </a:p>
      </dgm:t>
    </dgm:pt>
    <dgm:pt modelId="{D5A3F7AE-03D3-7544-9567-4BE217A11159}">
      <dgm:prSet phldrT="[Text]"/>
      <dgm:spPr/>
      <dgm:t>
        <a:bodyPr/>
        <a:lstStyle/>
        <a:p>
          <a:r>
            <a:rPr lang="en-US" b="1"/>
            <a:t>No </a:t>
          </a:r>
          <a:r>
            <a:rPr lang="en-US" b="1" noProof="0"/>
            <a:t>matter what</a:t>
          </a:r>
          <a:endParaRPr lang="en-US" b="1"/>
        </a:p>
      </dgm:t>
    </dgm:pt>
    <dgm:pt modelId="{C22E8E17-F6E3-5E45-B591-6B53CF0C29AB}" type="parTrans" cxnId="{AC6E9280-7457-B04C-A179-1DFC120066E7}">
      <dgm:prSet/>
      <dgm:spPr/>
      <dgm:t>
        <a:bodyPr/>
        <a:lstStyle/>
        <a:p>
          <a:endParaRPr lang="en-US"/>
        </a:p>
      </dgm:t>
    </dgm:pt>
    <dgm:pt modelId="{6ACB6012-17E3-D844-B78C-0A380B44EFAA}" type="sibTrans" cxnId="{AC6E9280-7457-B04C-A179-1DFC120066E7}">
      <dgm:prSet/>
      <dgm:spPr/>
      <dgm:t>
        <a:bodyPr/>
        <a:lstStyle/>
        <a:p>
          <a:endParaRPr lang="en-US"/>
        </a:p>
      </dgm:t>
    </dgm:pt>
    <dgm:pt modelId="{7658710A-266E-7044-A3F1-598CD3643777}">
      <dgm:prSet phldrT="[Text]"/>
      <dgm:spPr/>
      <dgm:t>
        <a:bodyPr/>
        <a:lstStyle/>
        <a:p>
          <a:endParaRPr lang="en-US"/>
        </a:p>
      </dgm:t>
    </dgm:pt>
    <dgm:pt modelId="{EB43198E-2509-604D-AF9F-22C54D7FBD83}" type="parTrans" cxnId="{D5C8A16D-9C5F-E043-B905-DE6ECF3DD327}">
      <dgm:prSet/>
      <dgm:spPr/>
      <dgm:t>
        <a:bodyPr/>
        <a:lstStyle/>
        <a:p>
          <a:endParaRPr lang="en-US"/>
        </a:p>
      </dgm:t>
    </dgm:pt>
    <dgm:pt modelId="{A129D672-C2BC-6441-9D60-7C6B3057C221}" type="sibTrans" cxnId="{D5C8A16D-9C5F-E043-B905-DE6ECF3DD327}">
      <dgm:prSet/>
      <dgm:spPr/>
      <dgm:t>
        <a:bodyPr/>
        <a:lstStyle/>
        <a:p>
          <a:endParaRPr lang="en-US"/>
        </a:p>
      </dgm:t>
    </dgm:pt>
    <dgm:pt modelId="{B32CBB06-B6DC-F24B-B728-A30921EB1F48}">
      <dgm:prSet/>
      <dgm:spPr/>
      <dgm:t>
        <a:bodyPr/>
        <a:lstStyle/>
        <a:p>
          <a:r>
            <a:rPr lang="es-MX" b="1" noProof="0"/>
            <a:t>Meet</a:t>
          </a:r>
        </a:p>
      </dgm:t>
    </dgm:pt>
    <dgm:pt modelId="{78231A89-CAC1-C14D-B00C-CE0521F2281E}" type="parTrans" cxnId="{097BDD59-691B-7347-99E9-8446245104D8}">
      <dgm:prSet/>
      <dgm:spPr/>
      <dgm:t>
        <a:bodyPr/>
        <a:lstStyle/>
        <a:p>
          <a:endParaRPr lang="en-US"/>
        </a:p>
      </dgm:t>
    </dgm:pt>
    <dgm:pt modelId="{521DF279-BEAE-F449-97B7-1846D9EFB120}" type="sibTrans" cxnId="{097BDD59-691B-7347-99E9-8446245104D8}">
      <dgm:prSet/>
      <dgm:spPr/>
      <dgm:t>
        <a:bodyPr/>
        <a:lstStyle/>
        <a:p>
          <a:endParaRPr lang="en-US"/>
        </a:p>
      </dgm:t>
    </dgm:pt>
    <dgm:pt modelId="{DA5F563A-EAB8-8641-8D8D-F80CE9B139B8}">
      <dgm:prSet/>
      <dgm:spPr/>
      <dgm:t>
        <a:bodyPr/>
        <a:lstStyle/>
        <a:p>
          <a:endParaRPr lang="en-US"/>
        </a:p>
      </dgm:t>
    </dgm:pt>
    <dgm:pt modelId="{D0C87027-D7A1-A64F-BEBB-488847FB2FDC}" type="parTrans" cxnId="{B8351525-630F-7545-B88B-1625A43A6903}">
      <dgm:prSet/>
      <dgm:spPr/>
      <dgm:t>
        <a:bodyPr/>
        <a:lstStyle/>
        <a:p>
          <a:endParaRPr lang="en-US"/>
        </a:p>
      </dgm:t>
    </dgm:pt>
    <dgm:pt modelId="{5BE8B0F4-45DE-7E4B-A0F3-02F58BC18A78}" type="sibTrans" cxnId="{B8351525-630F-7545-B88B-1625A43A6903}">
      <dgm:prSet/>
      <dgm:spPr/>
      <dgm:t>
        <a:bodyPr/>
        <a:lstStyle/>
        <a:p>
          <a:endParaRPr lang="en-US"/>
        </a:p>
      </dgm:t>
    </dgm:pt>
    <dgm:pt modelId="{794787B6-B08A-4D4C-9626-594C79DD977D}" type="pres">
      <dgm:prSet presAssocID="{325631A8-198E-3742-8AD4-8571B4AC3C51}" presName="root" presStyleCnt="0">
        <dgm:presLayoutVars>
          <dgm:dir/>
          <dgm:resizeHandles val="exact"/>
        </dgm:presLayoutVars>
      </dgm:prSet>
      <dgm:spPr/>
    </dgm:pt>
    <dgm:pt modelId="{3BDF8394-74FA-424C-98E3-0A848ECD7B33}" type="pres">
      <dgm:prSet presAssocID="{CBF70F9C-577E-0C4C-A7E4-D9470899E383}" presName="compNode" presStyleCnt="0"/>
      <dgm:spPr/>
    </dgm:pt>
    <dgm:pt modelId="{2034B1D2-1982-4818-9D46-8C8CF93AEFA0}" type="pres">
      <dgm:prSet presAssocID="{CBF70F9C-577E-0C4C-A7E4-D9470899E383}" presName="bgRect" presStyleLbl="bgShp" presStyleIdx="0" presStyleCnt="4"/>
      <dgm:spPr/>
    </dgm:pt>
    <dgm:pt modelId="{9E66420A-F385-45E2-AEEC-915E18E6F149}" type="pres">
      <dgm:prSet presAssocID="{CBF70F9C-577E-0C4C-A7E4-D9470899E3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A49CF60-673F-4BB3-8C42-BA6DE65E80CD}" type="pres">
      <dgm:prSet presAssocID="{CBF70F9C-577E-0C4C-A7E4-D9470899E383}" presName="spaceRect" presStyleCnt="0"/>
      <dgm:spPr/>
    </dgm:pt>
    <dgm:pt modelId="{1162DCB7-4C02-4CF3-824B-EDBEAF5E097D}" type="pres">
      <dgm:prSet presAssocID="{CBF70F9C-577E-0C4C-A7E4-D9470899E383}" presName="parTx" presStyleLbl="revTx" presStyleIdx="0" presStyleCnt="8">
        <dgm:presLayoutVars>
          <dgm:chMax val="0"/>
          <dgm:chPref val="0"/>
        </dgm:presLayoutVars>
      </dgm:prSet>
      <dgm:spPr/>
    </dgm:pt>
    <dgm:pt modelId="{8F3B9C36-DCD4-42FF-8EA9-D0D3C4197C2B}" type="pres">
      <dgm:prSet presAssocID="{CBF70F9C-577E-0C4C-A7E4-D9470899E383}" presName="desTx" presStyleLbl="revTx" presStyleIdx="1" presStyleCnt="8" custScaleX="102107">
        <dgm:presLayoutVars/>
      </dgm:prSet>
      <dgm:spPr/>
    </dgm:pt>
    <dgm:pt modelId="{C93CDB84-0CC7-427B-B911-B59613FE86FA}" type="pres">
      <dgm:prSet presAssocID="{31BE3AB9-459C-8740-B80D-DA3292C61B45}" presName="sibTrans" presStyleCnt="0"/>
      <dgm:spPr/>
    </dgm:pt>
    <dgm:pt modelId="{81553D04-8A0A-4545-BE0C-168D9E2F7700}" type="pres">
      <dgm:prSet presAssocID="{B32CBB06-B6DC-F24B-B728-A30921EB1F48}" presName="compNode" presStyleCnt="0"/>
      <dgm:spPr/>
    </dgm:pt>
    <dgm:pt modelId="{A862B0F0-15D5-463D-87FB-175BE61163C0}" type="pres">
      <dgm:prSet presAssocID="{B32CBB06-B6DC-F24B-B728-A30921EB1F48}" presName="bgRect" presStyleLbl="bgShp" presStyleIdx="1" presStyleCnt="4" custLinFactNeighborX="-9110" custLinFactNeighborY="943"/>
      <dgm:spPr/>
    </dgm:pt>
    <dgm:pt modelId="{AC05FEAE-2EC2-4DBF-8672-326395F923F2}" type="pres">
      <dgm:prSet presAssocID="{B32CBB06-B6DC-F24B-B728-A30921EB1F48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97450A44-8BA5-4F95-B48C-39784BD2B3B4}" type="pres">
      <dgm:prSet presAssocID="{B32CBB06-B6DC-F24B-B728-A30921EB1F48}" presName="spaceRect" presStyleCnt="0"/>
      <dgm:spPr/>
    </dgm:pt>
    <dgm:pt modelId="{29A0B2EA-A74A-464B-ADDB-DD3F435FBE7A}" type="pres">
      <dgm:prSet presAssocID="{B32CBB06-B6DC-F24B-B728-A30921EB1F48}" presName="parTx" presStyleLbl="revTx" presStyleIdx="2" presStyleCnt="8">
        <dgm:presLayoutVars>
          <dgm:chMax val="0"/>
          <dgm:chPref val="0"/>
        </dgm:presLayoutVars>
      </dgm:prSet>
      <dgm:spPr/>
    </dgm:pt>
    <dgm:pt modelId="{878C49E2-8973-4519-8B9A-E7F29F2BA12E}" type="pres">
      <dgm:prSet presAssocID="{B32CBB06-B6DC-F24B-B728-A30921EB1F48}" presName="desTx" presStyleLbl="revTx" presStyleIdx="3" presStyleCnt="8">
        <dgm:presLayoutVars/>
      </dgm:prSet>
      <dgm:spPr/>
    </dgm:pt>
    <dgm:pt modelId="{08F6E5C1-1D2C-4553-9100-BF2F172641B5}" type="pres">
      <dgm:prSet presAssocID="{521DF279-BEAE-F449-97B7-1846D9EFB120}" presName="sibTrans" presStyleCnt="0"/>
      <dgm:spPr/>
    </dgm:pt>
    <dgm:pt modelId="{C7434A79-BFAF-4726-8335-CB87A7133DFB}" type="pres">
      <dgm:prSet presAssocID="{E008615A-DDD4-DD48-A45E-B2FD46CE78B8}" presName="compNode" presStyleCnt="0"/>
      <dgm:spPr/>
    </dgm:pt>
    <dgm:pt modelId="{BFF551FC-7797-45A9-93AB-CC5CF8814676}" type="pres">
      <dgm:prSet presAssocID="{E008615A-DDD4-DD48-A45E-B2FD46CE78B8}" presName="bgRect" presStyleLbl="bgShp" presStyleIdx="2" presStyleCnt="4"/>
      <dgm:spPr/>
    </dgm:pt>
    <dgm:pt modelId="{EAE6FE57-CF31-4040-AA7B-320DCF207406}" type="pres">
      <dgm:prSet presAssocID="{E008615A-DDD4-DD48-A45E-B2FD46CE78B8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F55AFFF8-12A0-4A1A-A81E-D02A7FA87954}" type="pres">
      <dgm:prSet presAssocID="{E008615A-DDD4-DD48-A45E-B2FD46CE78B8}" presName="spaceRect" presStyleCnt="0"/>
      <dgm:spPr/>
    </dgm:pt>
    <dgm:pt modelId="{231C447E-93EA-4517-8A51-DD07A18FC100}" type="pres">
      <dgm:prSet presAssocID="{E008615A-DDD4-DD48-A45E-B2FD46CE78B8}" presName="parTx" presStyleLbl="revTx" presStyleIdx="4" presStyleCnt="8">
        <dgm:presLayoutVars>
          <dgm:chMax val="0"/>
          <dgm:chPref val="0"/>
        </dgm:presLayoutVars>
      </dgm:prSet>
      <dgm:spPr/>
    </dgm:pt>
    <dgm:pt modelId="{FD2449DE-66E2-4F25-B9B9-CE47B88D6C4F}" type="pres">
      <dgm:prSet presAssocID="{E008615A-DDD4-DD48-A45E-B2FD46CE78B8}" presName="desTx" presStyleLbl="revTx" presStyleIdx="5" presStyleCnt="8">
        <dgm:presLayoutVars/>
      </dgm:prSet>
      <dgm:spPr/>
    </dgm:pt>
    <dgm:pt modelId="{FE788F0B-0811-4111-8022-CACE8920AAB4}" type="pres">
      <dgm:prSet presAssocID="{F56588E2-931E-CA42-8194-17A78F0F370C}" presName="sibTrans" presStyleCnt="0"/>
      <dgm:spPr/>
    </dgm:pt>
    <dgm:pt modelId="{3301FAED-A19A-4FC1-815C-E18C15C895FF}" type="pres">
      <dgm:prSet presAssocID="{D5A3F7AE-03D3-7544-9567-4BE217A11159}" presName="compNode" presStyleCnt="0"/>
      <dgm:spPr/>
    </dgm:pt>
    <dgm:pt modelId="{916A819D-3678-4B1D-9909-4B2EFDDD53C3}" type="pres">
      <dgm:prSet presAssocID="{D5A3F7AE-03D3-7544-9567-4BE217A11159}" presName="bgRect" presStyleLbl="bgShp" presStyleIdx="3" presStyleCnt="4" custLinFactNeighborX="73" custLinFactNeighborY="895"/>
      <dgm:spPr/>
    </dgm:pt>
    <dgm:pt modelId="{65BD2CA5-1AF8-4BEA-A60B-0DE8FEEACA9F}" type="pres">
      <dgm:prSet presAssocID="{D5A3F7AE-03D3-7544-9567-4BE217A11159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43F3D47-DA58-4341-983D-36C968B96C8E}" type="pres">
      <dgm:prSet presAssocID="{D5A3F7AE-03D3-7544-9567-4BE217A11159}" presName="spaceRect" presStyleCnt="0"/>
      <dgm:spPr/>
    </dgm:pt>
    <dgm:pt modelId="{8B5CBC61-40A4-4E3E-842E-98B826801B74}" type="pres">
      <dgm:prSet presAssocID="{D5A3F7AE-03D3-7544-9567-4BE217A11159}" presName="parTx" presStyleLbl="revTx" presStyleIdx="6" presStyleCnt="8">
        <dgm:presLayoutVars>
          <dgm:chMax val="0"/>
          <dgm:chPref val="0"/>
        </dgm:presLayoutVars>
      </dgm:prSet>
      <dgm:spPr/>
    </dgm:pt>
    <dgm:pt modelId="{31192C4E-3B87-471C-99A1-DDCFCACBD251}" type="pres">
      <dgm:prSet presAssocID="{D5A3F7AE-03D3-7544-9567-4BE217A11159}" presName="desTx" presStyleLbl="revTx" presStyleIdx="7" presStyleCnt="8">
        <dgm:presLayoutVars/>
      </dgm:prSet>
      <dgm:spPr/>
    </dgm:pt>
  </dgm:ptLst>
  <dgm:cxnLst>
    <dgm:cxn modelId="{D95FEC0C-6209-4645-ACBC-235A0FA90EA5}" type="presOf" srcId="{DA5F563A-EAB8-8641-8D8D-F80CE9B139B8}" destId="{878C49E2-8973-4519-8B9A-E7F29F2BA12E}" srcOrd="0" destOrd="0" presId="urn:microsoft.com/office/officeart/2018/2/layout/IconVerticalSolidList"/>
    <dgm:cxn modelId="{B793591A-BDBA-49D0-986E-00426F466C59}" type="presOf" srcId="{B32CBB06-B6DC-F24B-B728-A30921EB1F48}" destId="{29A0B2EA-A74A-464B-ADDB-DD3F435FBE7A}" srcOrd="0" destOrd="0" presId="urn:microsoft.com/office/officeart/2018/2/layout/IconVerticalSolidList"/>
    <dgm:cxn modelId="{B8351525-630F-7545-B88B-1625A43A6903}" srcId="{B32CBB06-B6DC-F24B-B728-A30921EB1F48}" destId="{DA5F563A-EAB8-8641-8D8D-F80CE9B139B8}" srcOrd="0" destOrd="0" parTransId="{D0C87027-D7A1-A64F-BEBB-488847FB2FDC}" sibTransId="{5BE8B0F4-45DE-7E4B-A0F3-02F58BC18A78}"/>
    <dgm:cxn modelId="{25518435-F9E4-D143-A348-25AAB7A5920B}" srcId="{CBF70F9C-577E-0C4C-A7E4-D9470899E383}" destId="{2E907595-EA34-C546-BC9D-819F79618100}" srcOrd="0" destOrd="0" parTransId="{DE30AA89-A438-F249-9B5C-915D603080A9}" sibTransId="{0C5A0AF0-6F22-9044-9DB3-DCE7A509F7E1}"/>
    <dgm:cxn modelId="{097BDD59-691B-7347-99E9-8446245104D8}" srcId="{325631A8-198E-3742-8AD4-8571B4AC3C51}" destId="{B32CBB06-B6DC-F24B-B728-A30921EB1F48}" srcOrd="1" destOrd="0" parTransId="{78231A89-CAC1-C14D-B00C-CE0521F2281E}" sibTransId="{521DF279-BEAE-F449-97B7-1846D9EFB120}"/>
    <dgm:cxn modelId="{145BFD59-8741-4B7A-8C13-CA1C07861403}" type="presOf" srcId="{CBF70F9C-577E-0C4C-A7E4-D9470899E383}" destId="{1162DCB7-4C02-4CF3-824B-EDBEAF5E097D}" srcOrd="0" destOrd="0" presId="urn:microsoft.com/office/officeart/2018/2/layout/IconVerticalSolidList"/>
    <dgm:cxn modelId="{E1FAE15B-3C69-4FB5-8C13-37E7B6909A58}" type="presOf" srcId="{7658710A-266E-7044-A3F1-598CD3643777}" destId="{31192C4E-3B87-471C-99A1-DDCFCACBD251}" srcOrd="0" destOrd="0" presId="urn:microsoft.com/office/officeart/2018/2/layout/IconVerticalSolidList"/>
    <dgm:cxn modelId="{F457F160-9089-4C33-8CBE-EBE41FF52C71}" type="presOf" srcId="{9EB41730-53E3-4A45-804C-7FC2B8BD7C32}" destId="{FD2449DE-66E2-4F25-B9B9-CE47B88D6C4F}" srcOrd="0" destOrd="0" presId="urn:microsoft.com/office/officeart/2018/2/layout/IconVerticalSolidList"/>
    <dgm:cxn modelId="{D5C8A16D-9C5F-E043-B905-DE6ECF3DD327}" srcId="{D5A3F7AE-03D3-7544-9567-4BE217A11159}" destId="{7658710A-266E-7044-A3F1-598CD3643777}" srcOrd="0" destOrd="0" parTransId="{EB43198E-2509-604D-AF9F-22C54D7FBD83}" sibTransId="{A129D672-C2BC-6441-9D60-7C6B3057C221}"/>
    <dgm:cxn modelId="{92C38073-205D-468E-B21A-DB48EACB268D}" type="presOf" srcId="{E008615A-DDD4-DD48-A45E-B2FD46CE78B8}" destId="{231C447E-93EA-4517-8A51-DD07A18FC100}" srcOrd="0" destOrd="0" presId="urn:microsoft.com/office/officeart/2018/2/layout/IconVerticalSolidList"/>
    <dgm:cxn modelId="{D6378E75-FA8A-504B-8B50-2B8899BE412C}" srcId="{E008615A-DDD4-DD48-A45E-B2FD46CE78B8}" destId="{9EB41730-53E3-4A45-804C-7FC2B8BD7C32}" srcOrd="0" destOrd="0" parTransId="{3F865DF1-1EF2-8548-AF14-4F66C71B445D}" sibTransId="{685A2AD1-06A1-1642-9C56-C494E7BB7D93}"/>
    <dgm:cxn modelId="{D43EA87D-907B-4577-9181-16AD538EBCD8}" type="presOf" srcId="{2E907595-EA34-C546-BC9D-819F79618100}" destId="{8F3B9C36-DCD4-42FF-8EA9-D0D3C4197C2B}" srcOrd="0" destOrd="0" presId="urn:microsoft.com/office/officeart/2018/2/layout/IconVerticalSolidList"/>
    <dgm:cxn modelId="{AC6E9280-7457-B04C-A179-1DFC120066E7}" srcId="{325631A8-198E-3742-8AD4-8571B4AC3C51}" destId="{D5A3F7AE-03D3-7544-9567-4BE217A11159}" srcOrd="3" destOrd="0" parTransId="{C22E8E17-F6E3-5E45-B591-6B53CF0C29AB}" sibTransId="{6ACB6012-17E3-D844-B78C-0A380B44EFAA}"/>
    <dgm:cxn modelId="{3CA0F28B-5F67-4045-81D2-F11D82B37053}" srcId="{325631A8-198E-3742-8AD4-8571B4AC3C51}" destId="{E008615A-DDD4-DD48-A45E-B2FD46CE78B8}" srcOrd="2" destOrd="0" parTransId="{4C517A8B-6219-AF42-B43A-269451BA598A}" sibTransId="{F56588E2-931E-CA42-8194-17A78F0F370C}"/>
    <dgm:cxn modelId="{E54B029E-615A-E64D-BFFD-93B3522A5185}" srcId="{325631A8-198E-3742-8AD4-8571B4AC3C51}" destId="{CBF70F9C-577E-0C4C-A7E4-D9470899E383}" srcOrd="0" destOrd="0" parTransId="{FD97537E-87DF-BC4D-90A1-0F07A9D056FF}" sibTransId="{31BE3AB9-459C-8740-B80D-DA3292C61B45}"/>
    <dgm:cxn modelId="{2F9138B0-6CC2-4F0A-B303-A01B5C0EA53B}" type="presOf" srcId="{D5A3F7AE-03D3-7544-9567-4BE217A11159}" destId="{8B5CBC61-40A4-4E3E-842E-98B826801B74}" srcOrd="0" destOrd="0" presId="urn:microsoft.com/office/officeart/2018/2/layout/IconVerticalSolidList"/>
    <dgm:cxn modelId="{CBD908DA-8461-4BBD-8F13-DD43D179CBA7}" type="presOf" srcId="{325631A8-198E-3742-8AD4-8571B4AC3C51}" destId="{794787B6-B08A-4D4C-9626-594C79DD977D}" srcOrd="0" destOrd="0" presId="urn:microsoft.com/office/officeart/2018/2/layout/IconVerticalSolidList"/>
    <dgm:cxn modelId="{E16A2573-E364-4968-B792-B7B0A5D57E12}" type="presParOf" srcId="{794787B6-B08A-4D4C-9626-594C79DD977D}" destId="{3BDF8394-74FA-424C-98E3-0A848ECD7B33}" srcOrd="0" destOrd="0" presId="urn:microsoft.com/office/officeart/2018/2/layout/IconVerticalSolidList"/>
    <dgm:cxn modelId="{6BEA8D6D-5442-4CFB-B899-B85486FE3FFC}" type="presParOf" srcId="{3BDF8394-74FA-424C-98E3-0A848ECD7B33}" destId="{2034B1D2-1982-4818-9D46-8C8CF93AEFA0}" srcOrd="0" destOrd="0" presId="urn:microsoft.com/office/officeart/2018/2/layout/IconVerticalSolidList"/>
    <dgm:cxn modelId="{F9626CF3-852E-4DD5-B4CB-389381B0D213}" type="presParOf" srcId="{3BDF8394-74FA-424C-98E3-0A848ECD7B33}" destId="{9E66420A-F385-45E2-AEEC-915E18E6F149}" srcOrd="1" destOrd="0" presId="urn:microsoft.com/office/officeart/2018/2/layout/IconVerticalSolidList"/>
    <dgm:cxn modelId="{E6BF3CB0-C828-4F91-9E87-49BD1CBC1DC1}" type="presParOf" srcId="{3BDF8394-74FA-424C-98E3-0A848ECD7B33}" destId="{9A49CF60-673F-4BB3-8C42-BA6DE65E80CD}" srcOrd="2" destOrd="0" presId="urn:microsoft.com/office/officeart/2018/2/layout/IconVerticalSolidList"/>
    <dgm:cxn modelId="{52A22257-D079-4092-BCB4-2F1F09BD7019}" type="presParOf" srcId="{3BDF8394-74FA-424C-98E3-0A848ECD7B33}" destId="{1162DCB7-4C02-4CF3-824B-EDBEAF5E097D}" srcOrd="3" destOrd="0" presId="urn:microsoft.com/office/officeart/2018/2/layout/IconVerticalSolidList"/>
    <dgm:cxn modelId="{CD85AB94-4F46-4FE6-BB44-0DFA4EB25ACB}" type="presParOf" srcId="{3BDF8394-74FA-424C-98E3-0A848ECD7B33}" destId="{8F3B9C36-DCD4-42FF-8EA9-D0D3C4197C2B}" srcOrd="4" destOrd="0" presId="urn:microsoft.com/office/officeart/2018/2/layout/IconVerticalSolidList"/>
    <dgm:cxn modelId="{7FEAA29C-6022-4F33-BF92-25B00D64A171}" type="presParOf" srcId="{794787B6-B08A-4D4C-9626-594C79DD977D}" destId="{C93CDB84-0CC7-427B-B911-B59613FE86FA}" srcOrd="1" destOrd="0" presId="urn:microsoft.com/office/officeart/2018/2/layout/IconVerticalSolidList"/>
    <dgm:cxn modelId="{70B890B2-BF6C-4574-B16D-3B77F138009F}" type="presParOf" srcId="{794787B6-B08A-4D4C-9626-594C79DD977D}" destId="{81553D04-8A0A-4545-BE0C-168D9E2F7700}" srcOrd="2" destOrd="0" presId="urn:microsoft.com/office/officeart/2018/2/layout/IconVerticalSolidList"/>
    <dgm:cxn modelId="{7CAB9836-2625-42E7-9E17-9CA2C0544A91}" type="presParOf" srcId="{81553D04-8A0A-4545-BE0C-168D9E2F7700}" destId="{A862B0F0-15D5-463D-87FB-175BE61163C0}" srcOrd="0" destOrd="0" presId="urn:microsoft.com/office/officeart/2018/2/layout/IconVerticalSolidList"/>
    <dgm:cxn modelId="{29D8ACEC-CEEF-4F56-821F-FAC3C38C570F}" type="presParOf" srcId="{81553D04-8A0A-4545-BE0C-168D9E2F7700}" destId="{AC05FEAE-2EC2-4DBF-8672-326395F923F2}" srcOrd="1" destOrd="0" presId="urn:microsoft.com/office/officeart/2018/2/layout/IconVerticalSolidList"/>
    <dgm:cxn modelId="{424E07DB-4EAC-448D-87A1-AA5376CF2FAC}" type="presParOf" srcId="{81553D04-8A0A-4545-BE0C-168D9E2F7700}" destId="{97450A44-8BA5-4F95-B48C-39784BD2B3B4}" srcOrd="2" destOrd="0" presId="urn:microsoft.com/office/officeart/2018/2/layout/IconVerticalSolidList"/>
    <dgm:cxn modelId="{B63C1F07-F4AB-4F99-8B1F-64BDE1087D70}" type="presParOf" srcId="{81553D04-8A0A-4545-BE0C-168D9E2F7700}" destId="{29A0B2EA-A74A-464B-ADDB-DD3F435FBE7A}" srcOrd="3" destOrd="0" presId="urn:microsoft.com/office/officeart/2018/2/layout/IconVerticalSolidList"/>
    <dgm:cxn modelId="{9F3F97C8-536F-4B96-A0C6-23391C117AA5}" type="presParOf" srcId="{81553D04-8A0A-4545-BE0C-168D9E2F7700}" destId="{878C49E2-8973-4519-8B9A-E7F29F2BA12E}" srcOrd="4" destOrd="0" presId="urn:microsoft.com/office/officeart/2018/2/layout/IconVerticalSolidList"/>
    <dgm:cxn modelId="{DB0C7012-D7BF-4D08-8940-1345F1DD5446}" type="presParOf" srcId="{794787B6-B08A-4D4C-9626-594C79DD977D}" destId="{08F6E5C1-1D2C-4553-9100-BF2F172641B5}" srcOrd="3" destOrd="0" presId="urn:microsoft.com/office/officeart/2018/2/layout/IconVerticalSolidList"/>
    <dgm:cxn modelId="{236A0BF7-0DF4-412B-84F4-24A635774EFC}" type="presParOf" srcId="{794787B6-B08A-4D4C-9626-594C79DD977D}" destId="{C7434A79-BFAF-4726-8335-CB87A7133DFB}" srcOrd="4" destOrd="0" presId="urn:microsoft.com/office/officeart/2018/2/layout/IconVerticalSolidList"/>
    <dgm:cxn modelId="{29713DAE-DB46-49B2-BC08-BB0D8C523A9E}" type="presParOf" srcId="{C7434A79-BFAF-4726-8335-CB87A7133DFB}" destId="{BFF551FC-7797-45A9-93AB-CC5CF8814676}" srcOrd="0" destOrd="0" presId="urn:microsoft.com/office/officeart/2018/2/layout/IconVerticalSolidList"/>
    <dgm:cxn modelId="{B784529C-DD2F-4364-93E1-04596B89F13F}" type="presParOf" srcId="{C7434A79-BFAF-4726-8335-CB87A7133DFB}" destId="{EAE6FE57-CF31-4040-AA7B-320DCF207406}" srcOrd="1" destOrd="0" presId="urn:microsoft.com/office/officeart/2018/2/layout/IconVerticalSolidList"/>
    <dgm:cxn modelId="{0345FB17-4D2A-476E-ABA2-EBCD943888EC}" type="presParOf" srcId="{C7434A79-BFAF-4726-8335-CB87A7133DFB}" destId="{F55AFFF8-12A0-4A1A-A81E-D02A7FA87954}" srcOrd="2" destOrd="0" presId="urn:microsoft.com/office/officeart/2018/2/layout/IconVerticalSolidList"/>
    <dgm:cxn modelId="{2CB909E0-B173-442A-994A-FFD66F10604E}" type="presParOf" srcId="{C7434A79-BFAF-4726-8335-CB87A7133DFB}" destId="{231C447E-93EA-4517-8A51-DD07A18FC100}" srcOrd="3" destOrd="0" presId="urn:microsoft.com/office/officeart/2018/2/layout/IconVerticalSolidList"/>
    <dgm:cxn modelId="{722730A6-28E2-4DD7-B3A8-593A9F2DE13F}" type="presParOf" srcId="{C7434A79-BFAF-4726-8335-CB87A7133DFB}" destId="{FD2449DE-66E2-4F25-B9B9-CE47B88D6C4F}" srcOrd="4" destOrd="0" presId="urn:microsoft.com/office/officeart/2018/2/layout/IconVerticalSolidList"/>
    <dgm:cxn modelId="{A190A1F9-CABF-4812-B85C-909A35A0AB70}" type="presParOf" srcId="{794787B6-B08A-4D4C-9626-594C79DD977D}" destId="{FE788F0B-0811-4111-8022-CACE8920AAB4}" srcOrd="5" destOrd="0" presId="urn:microsoft.com/office/officeart/2018/2/layout/IconVerticalSolidList"/>
    <dgm:cxn modelId="{AB4B4945-DCF9-41A8-AE93-EDA64F578A45}" type="presParOf" srcId="{794787B6-B08A-4D4C-9626-594C79DD977D}" destId="{3301FAED-A19A-4FC1-815C-E18C15C895FF}" srcOrd="6" destOrd="0" presId="urn:microsoft.com/office/officeart/2018/2/layout/IconVerticalSolidList"/>
    <dgm:cxn modelId="{2FBA9F74-F89E-415B-BFE9-F377B30BB39B}" type="presParOf" srcId="{3301FAED-A19A-4FC1-815C-E18C15C895FF}" destId="{916A819D-3678-4B1D-9909-4B2EFDDD53C3}" srcOrd="0" destOrd="0" presId="urn:microsoft.com/office/officeart/2018/2/layout/IconVerticalSolidList"/>
    <dgm:cxn modelId="{40E083D6-88CF-426B-9BA9-22E9B76E8926}" type="presParOf" srcId="{3301FAED-A19A-4FC1-815C-E18C15C895FF}" destId="{65BD2CA5-1AF8-4BEA-A60B-0DE8FEEACA9F}" srcOrd="1" destOrd="0" presId="urn:microsoft.com/office/officeart/2018/2/layout/IconVerticalSolidList"/>
    <dgm:cxn modelId="{967BE3DC-7D15-4D56-85B0-B9A7D96D1015}" type="presParOf" srcId="{3301FAED-A19A-4FC1-815C-E18C15C895FF}" destId="{543F3D47-DA58-4341-983D-36C968B96C8E}" srcOrd="2" destOrd="0" presId="urn:microsoft.com/office/officeart/2018/2/layout/IconVerticalSolidList"/>
    <dgm:cxn modelId="{7F1F2FB0-450E-4E51-8DC0-6F7028030668}" type="presParOf" srcId="{3301FAED-A19A-4FC1-815C-E18C15C895FF}" destId="{8B5CBC61-40A4-4E3E-842E-98B826801B74}" srcOrd="3" destOrd="0" presId="urn:microsoft.com/office/officeart/2018/2/layout/IconVerticalSolidList"/>
    <dgm:cxn modelId="{29BA7F6E-6A28-4F85-8D7B-C7A543A66C03}" type="presParOf" srcId="{3301FAED-A19A-4FC1-815C-E18C15C895FF}" destId="{31192C4E-3B87-471C-99A1-DDCFCACBD25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61B2-0E58-4D47-A1ED-6879576FE386}">
      <dsp:nvSpPr>
        <dsp:cNvPr id="0" name=""/>
        <dsp:cNvSpPr/>
      </dsp:nvSpPr>
      <dsp:spPr>
        <a:xfrm>
          <a:off x="0" y="4167346"/>
          <a:ext cx="1725128" cy="136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77800" rIns="122691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Outcomes</a:t>
          </a:r>
        </a:p>
      </dsp:txBody>
      <dsp:txXfrm>
        <a:off x="0" y="4167346"/>
        <a:ext cx="1725128" cy="1367816"/>
      </dsp:txXfrm>
    </dsp:sp>
    <dsp:sp modelId="{D9CE9022-7754-466D-B3D7-5C51AA3619A5}">
      <dsp:nvSpPr>
        <dsp:cNvPr id="0" name=""/>
        <dsp:cNvSpPr/>
      </dsp:nvSpPr>
      <dsp:spPr>
        <a:xfrm>
          <a:off x="1725128" y="4167346"/>
          <a:ext cx="5175384" cy="13678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15900" rIns="10498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Acceptability of the project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Integration of CHWs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Limited efficacy of clinical measures</a:t>
          </a:r>
        </a:p>
      </dsp:txBody>
      <dsp:txXfrm>
        <a:off x="1725128" y="4167346"/>
        <a:ext cx="5175384" cy="1367816"/>
      </dsp:txXfrm>
    </dsp:sp>
    <dsp:sp modelId="{CF2DCADC-6570-49F4-BE4D-08F0E5145867}">
      <dsp:nvSpPr>
        <dsp:cNvPr id="0" name=""/>
        <dsp:cNvSpPr/>
      </dsp:nvSpPr>
      <dsp:spPr>
        <a:xfrm rot="10800000">
          <a:off x="0" y="2084162"/>
          <a:ext cx="1725128" cy="2103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77800" rIns="122691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2</a:t>
          </a:r>
        </a:p>
      </dsp:txBody>
      <dsp:txXfrm rot="-10800000">
        <a:off x="0" y="2084162"/>
        <a:ext cx="1725128" cy="1367405"/>
      </dsp:txXfrm>
    </dsp:sp>
    <dsp:sp modelId="{B80C69A5-4AB1-4E18-88CD-5FBAE90D8BC5}">
      <dsp:nvSpPr>
        <dsp:cNvPr id="0" name=""/>
        <dsp:cNvSpPr/>
      </dsp:nvSpPr>
      <dsp:spPr>
        <a:xfrm>
          <a:off x="1725128" y="2084162"/>
          <a:ext cx="5175384" cy="13674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15900" rIns="10498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Recruited 58 participants </a:t>
          </a:r>
        </a:p>
      </dsp:txBody>
      <dsp:txXfrm>
        <a:off x="1725128" y="2084162"/>
        <a:ext cx="5175384" cy="1367405"/>
      </dsp:txXfrm>
    </dsp:sp>
    <dsp:sp modelId="{165051DA-3CD2-48E2-A0A4-52F1D8E1AD73}">
      <dsp:nvSpPr>
        <dsp:cNvPr id="0" name=""/>
        <dsp:cNvSpPr/>
      </dsp:nvSpPr>
      <dsp:spPr>
        <a:xfrm rot="10800000">
          <a:off x="0" y="978"/>
          <a:ext cx="1725128" cy="2103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77800" rIns="122691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Phase 1</a:t>
          </a:r>
        </a:p>
      </dsp:txBody>
      <dsp:txXfrm rot="-10800000">
        <a:off x="0" y="978"/>
        <a:ext cx="1725128" cy="1367405"/>
      </dsp:txXfrm>
    </dsp:sp>
    <dsp:sp modelId="{E79E0F10-2391-4A64-B9D2-8A065641AEE6}">
      <dsp:nvSpPr>
        <dsp:cNvPr id="0" name=""/>
        <dsp:cNvSpPr/>
      </dsp:nvSpPr>
      <dsp:spPr>
        <a:xfrm>
          <a:off x="1725128" y="978"/>
          <a:ext cx="5175384" cy="13674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15900" rIns="10498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Certified and trained six CHWs</a:t>
          </a:r>
        </a:p>
      </dsp:txBody>
      <dsp:txXfrm>
        <a:off x="1725128" y="978"/>
        <a:ext cx="5175384" cy="1367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4B1D2-1982-4818-9D46-8C8CF93AEFA0}">
      <dsp:nvSpPr>
        <dsp:cNvPr id="0" name=""/>
        <dsp:cNvSpPr/>
      </dsp:nvSpPr>
      <dsp:spPr>
        <a:xfrm>
          <a:off x="-6890" y="10333"/>
          <a:ext cx="5257800" cy="115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420A-F385-45E2-AEEC-915E18E6F149}">
      <dsp:nvSpPr>
        <dsp:cNvPr id="0" name=""/>
        <dsp:cNvSpPr/>
      </dsp:nvSpPr>
      <dsp:spPr>
        <a:xfrm>
          <a:off x="342355" y="270103"/>
          <a:ext cx="634991" cy="634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2DCB7-4C02-4CF3-824B-EDBEAF5E097D}">
      <dsp:nvSpPr>
        <dsp:cNvPr id="0" name=""/>
        <dsp:cNvSpPr/>
      </dsp:nvSpPr>
      <dsp:spPr>
        <a:xfrm>
          <a:off x="1326592" y="10333"/>
          <a:ext cx="2366010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noProof="0"/>
            <a:t>Affirm</a:t>
          </a:r>
        </a:p>
      </dsp:txBody>
      <dsp:txXfrm>
        <a:off x="1326592" y="10333"/>
        <a:ext cx="2366010" cy="1154530"/>
      </dsp:txXfrm>
    </dsp:sp>
    <dsp:sp modelId="{8F3B9C36-DCD4-42FF-8EA9-D0D3C4197C2B}">
      <dsp:nvSpPr>
        <dsp:cNvPr id="0" name=""/>
        <dsp:cNvSpPr/>
      </dsp:nvSpPr>
      <dsp:spPr>
        <a:xfrm>
          <a:off x="3676213" y="10333"/>
          <a:ext cx="1588477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 </a:t>
          </a:r>
          <a:endParaRPr lang="en-US" sz="1800" kern="1200"/>
        </a:p>
      </dsp:txBody>
      <dsp:txXfrm>
        <a:off x="3676213" y="10333"/>
        <a:ext cx="1588477" cy="1154530"/>
      </dsp:txXfrm>
    </dsp:sp>
    <dsp:sp modelId="{A862B0F0-15D5-463D-87FB-175BE61163C0}">
      <dsp:nvSpPr>
        <dsp:cNvPr id="0" name=""/>
        <dsp:cNvSpPr/>
      </dsp:nvSpPr>
      <dsp:spPr>
        <a:xfrm>
          <a:off x="-6890" y="1464384"/>
          <a:ext cx="5257800" cy="115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5FEAE-2EC2-4DBF-8672-326395F923F2}">
      <dsp:nvSpPr>
        <dsp:cNvPr id="0" name=""/>
        <dsp:cNvSpPr/>
      </dsp:nvSpPr>
      <dsp:spPr>
        <a:xfrm>
          <a:off x="342355" y="1713266"/>
          <a:ext cx="634991" cy="6349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0B2EA-A74A-464B-ADDB-DD3F435FBE7A}">
      <dsp:nvSpPr>
        <dsp:cNvPr id="0" name=""/>
        <dsp:cNvSpPr/>
      </dsp:nvSpPr>
      <dsp:spPr>
        <a:xfrm>
          <a:off x="1326592" y="1453496"/>
          <a:ext cx="2366010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noProof="0"/>
            <a:t>Meet</a:t>
          </a:r>
        </a:p>
      </dsp:txBody>
      <dsp:txXfrm>
        <a:off x="1326592" y="1453496"/>
        <a:ext cx="2366010" cy="1154530"/>
      </dsp:txXfrm>
    </dsp:sp>
    <dsp:sp modelId="{878C49E2-8973-4519-8B9A-E7F29F2BA12E}">
      <dsp:nvSpPr>
        <dsp:cNvPr id="0" name=""/>
        <dsp:cNvSpPr/>
      </dsp:nvSpPr>
      <dsp:spPr>
        <a:xfrm>
          <a:off x="3692602" y="1453496"/>
          <a:ext cx="1555698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92602" y="1453496"/>
        <a:ext cx="1555698" cy="1154530"/>
      </dsp:txXfrm>
    </dsp:sp>
    <dsp:sp modelId="{BFF551FC-7797-45A9-93AB-CC5CF8814676}">
      <dsp:nvSpPr>
        <dsp:cNvPr id="0" name=""/>
        <dsp:cNvSpPr/>
      </dsp:nvSpPr>
      <dsp:spPr>
        <a:xfrm>
          <a:off x="-6890" y="2896660"/>
          <a:ext cx="5257800" cy="115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6FE57-CF31-4040-AA7B-320DCF207406}">
      <dsp:nvSpPr>
        <dsp:cNvPr id="0" name=""/>
        <dsp:cNvSpPr/>
      </dsp:nvSpPr>
      <dsp:spPr>
        <a:xfrm>
          <a:off x="342355" y="3156429"/>
          <a:ext cx="634991" cy="634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C447E-93EA-4517-8A51-DD07A18FC100}">
      <dsp:nvSpPr>
        <dsp:cNvPr id="0" name=""/>
        <dsp:cNvSpPr/>
      </dsp:nvSpPr>
      <dsp:spPr>
        <a:xfrm>
          <a:off x="1326592" y="2896660"/>
          <a:ext cx="2366010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/>
            <a:t>Educate</a:t>
          </a:r>
          <a:endParaRPr lang="en-US" sz="2200" b="1" kern="1200"/>
        </a:p>
      </dsp:txBody>
      <dsp:txXfrm>
        <a:off x="1326592" y="2896660"/>
        <a:ext cx="2366010" cy="1154530"/>
      </dsp:txXfrm>
    </dsp:sp>
    <dsp:sp modelId="{FD2449DE-66E2-4F25-B9B9-CE47B88D6C4F}">
      <dsp:nvSpPr>
        <dsp:cNvPr id="0" name=""/>
        <dsp:cNvSpPr/>
      </dsp:nvSpPr>
      <dsp:spPr>
        <a:xfrm>
          <a:off x="3692602" y="2896660"/>
          <a:ext cx="1555698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92602" y="2896660"/>
        <a:ext cx="1555698" cy="1154530"/>
      </dsp:txXfrm>
    </dsp:sp>
    <dsp:sp modelId="{916A819D-3678-4B1D-9909-4B2EFDDD53C3}">
      <dsp:nvSpPr>
        <dsp:cNvPr id="0" name=""/>
        <dsp:cNvSpPr/>
      </dsp:nvSpPr>
      <dsp:spPr>
        <a:xfrm>
          <a:off x="-3052" y="4350156"/>
          <a:ext cx="5257800" cy="115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D2CA5-1AF8-4BEA-A60B-0DE8FEEACA9F}">
      <dsp:nvSpPr>
        <dsp:cNvPr id="0" name=""/>
        <dsp:cNvSpPr/>
      </dsp:nvSpPr>
      <dsp:spPr>
        <a:xfrm>
          <a:off x="342355" y="4599593"/>
          <a:ext cx="634991" cy="6349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CBC61-40A4-4E3E-842E-98B826801B74}">
      <dsp:nvSpPr>
        <dsp:cNvPr id="0" name=""/>
        <dsp:cNvSpPr/>
      </dsp:nvSpPr>
      <dsp:spPr>
        <a:xfrm>
          <a:off x="1326592" y="4339823"/>
          <a:ext cx="2366010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No </a:t>
          </a:r>
          <a:r>
            <a:rPr lang="en-US" sz="2200" b="1" kern="1200" noProof="0"/>
            <a:t>matter what</a:t>
          </a:r>
          <a:endParaRPr lang="en-US" sz="2200" b="1" kern="1200"/>
        </a:p>
      </dsp:txBody>
      <dsp:txXfrm>
        <a:off x="1326592" y="4339823"/>
        <a:ext cx="2366010" cy="1154530"/>
      </dsp:txXfrm>
    </dsp:sp>
    <dsp:sp modelId="{31192C4E-3B87-471C-99A1-DDCFCACBD251}">
      <dsp:nvSpPr>
        <dsp:cNvPr id="0" name=""/>
        <dsp:cNvSpPr/>
      </dsp:nvSpPr>
      <dsp:spPr>
        <a:xfrm>
          <a:off x="3692602" y="4339823"/>
          <a:ext cx="1555698" cy="115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8" tIns="122188" rIns="122188" bIns="1221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92602" y="4339823"/>
        <a:ext cx="1555698" cy="115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DCD25-A870-4466-B52F-26B97AADA1B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CBDB-D201-4F78-83EE-EF625839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42037-FB77-4B01-B770-D337656306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725D5-2AC7-1A4F-6E6B-143E93A1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5558E-13DC-2C78-31F6-5DF339FC7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13BBF-BD42-CE75-B436-24AED083F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7B516-497E-4942-C7DD-92A2E8633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42037-FB77-4B01-B770-D337656306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4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CBDB-D201-4F78-83EE-EF6258397C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0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ROSY - </a:t>
            </a:r>
          </a:p>
          <a:p>
            <a:r>
              <a:rPr lang="en-US" dirty="0" err="1"/>
              <a:t>Afirmar</a:t>
            </a:r>
            <a:endParaRPr lang="en-US" dirty="0"/>
          </a:p>
          <a:p>
            <a:r>
              <a:rPr lang="en-US" dirty="0" err="1"/>
              <a:t>Escuchar</a:t>
            </a:r>
            <a:r>
              <a:rPr lang="en-US" dirty="0"/>
              <a:t> las </a:t>
            </a:r>
            <a:r>
              <a:rPr lang="en-US" dirty="0" err="1"/>
              <a:t>creencias</a:t>
            </a:r>
            <a:r>
              <a:rPr lang="en-US" dirty="0"/>
              <a:t> de las personas,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para </a:t>
            </a:r>
            <a:r>
              <a:rPr lang="en-US" dirty="0" err="1"/>
              <a:t>entender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corazon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ambiente</a:t>
            </a:r>
            <a:r>
              <a:rPr lang="en-US" dirty="0"/>
              <a:t> de </a:t>
            </a:r>
            <a:r>
              <a:rPr lang="en-US" dirty="0" err="1"/>
              <a:t>confianza</a:t>
            </a:r>
            <a:r>
              <a:rPr lang="en-US" dirty="0"/>
              <a:t> que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y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intentando</a:t>
            </a:r>
            <a:r>
              <a:rPr lang="en-US" dirty="0"/>
              <a:t> </a:t>
            </a:r>
            <a:r>
              <a:rPr lang="en-US" dirty="0" err="1"/>
              <a:t>ayudarlos</a:t>
            </a:r>
            <a:r>
              <a:rPr lang="en-US" dirty="0"/>
              <a:t>. Estamos </a:t>
            </a:r>
            <a:r>
              <a:rPr lang="en-US" dirty="0" err="1"/>
              <a:t>afirmando</a:t>
            </a:r>
            <a:r>
              <a:rPr lang="en-US" dirty="0"/>
              <a:t> primero a la persona, </a:t>
            </a:r>
            <a:r>
              <a:rPr lang="en-US" dirty="0" err="1"/>
              <a:t>su</a:t>
            </a:r>
            <a:r>
              <a:rPr lang="en-US" dirty="0"/>
              <a:t> valor y </a:t>
            </a:r>
            <a:r>
              <a:rPr lang="en-US" dirty="0" err="1"/>
              <a:t>el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opinion, antes que sus </a:t>
            </a:r>
            <a:r>
              <a:rPr lang="en-US" dirty="0" err="1"/>
              <a:t>creencias</a:t>
            </a:r>
            <a:r>
              <a:rPr lang="en-US" dirty="0"/>
              <a:t>. </a:t>
            </a:r>
          </a:p>
          <a:p>
            <a:endParaRPr lang="es-ES" dirty="0"/>
          </a:p>
          <a:p>
            <a:r>
              <a:rPr lang="es-ES" dirty="0" err="1"/>
              <a:t>Meet</a:t>
            </a:r>
            <a:r>
              <a:rPr lang="es-ES" dirty="0"/>
              <a:t>/ </a:t>
            </a:r>
          </a:p>
          <a:p>
            <a:r>
              <a:rPr lang="es-ES" dirty="0"/>
              <a:t>Encontrar en cual etapa del cambio se encuentra. Algunas personas pueden sanarse de manera milagrosa, para otras personas el milagro será lograr hábitos saludables que benefician su salud. </a:t>
            </a:r>
          </a:p>
          <a:p>
            <a:r>
              <a:rPr lang="es-ES" dirty="0"/>
              <a:t>1.Dios puede sanar si la colaboración de otros, pero también</a:t>
            </a:r>
          </a:p>
          <a:p>
            <a:r>
              <a:rPr lang="es-ES" dirty="0"/>
              <a:t>2. Con los médicos y la obediencia de un paciente que respeta las leyes naturales del cuerpo: Alimentación saludable, ejercicio, descanso adecuado. Aquí es donde los </a:t>
            </a:r>
            <a:r>
              <a:rPr lang="es-ES" dirty="0" err="1"/>
              <a:t>CHW’s</a:t>
            </a:r>
            <a:r>
              <a:rPr lang="es-ES" dirty="0"/>
              <a:t> son parte del “milagro”. </a:t>
            </a:r>
          </a:p>
          <a:p>
            <a:endParaRPr lang="es-ES" dirty="0"/>
          </a:p>
          <a:p>
            <a:r>
              <a:rPr lang="en-US" dirty="0" err="1"/>
              <a:t>Educar</a:t>
            </a:r>
            <a:endParaRPr lang="en-US" dirty="0"/>
          </a:p>
          <a:p>
            <a:r>
              <a:rPr lang="es-ES" dirty="0"/>
              <a:t>El CHW toma el tiempo de educar y ministrar su vida. En este punto podemos conjugar el cuidado físico y el espiritual de la persona. Motivamos a cada persona a cuidar y tomar responsabilidad por su salud a tiempo. Ayudamos a las personas a descubrir porque hay enfermedades y sufrimiento al mismo tiempo que hay sanidad y milagros, pero no en todos. </a:t>
            </a:r>
          </a:p>
          <a:p>
            <a:endParaRPr lang="es-ES" dirty="0"/>
          </a:p>
          <a:p>
            <a:r>
              <a:rPr lang="es-ES" dirty="0"/>
              <a:t> 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importa</a:t>
            </a:r>
            <a:r>
              <a:rPr lang="en-US" dirty="0"/>
              <a:t> que</a:t>
            </a:r>
          </a:p>
          <a:p>
            <a:endParaRPr lang="en-US" dirty="0"/>
          </a:p>
          <a:p>
            <a:r>
              <a:rPr lang="es-ES" dirty="0"/>
              <a:t>El mensaje para el paciente/familia deber ser uniforme y claro: sin importar lo que usted crea, sin importar lo que pase, sin importar si tenemos diferencias. yo voy a estar con ustedes cuando me necesiten; yo los seguiré acompañando a través de este proceso.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3F81-9B2B-5FBF-683D-D2D45BC4A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12D8D-3BA8-CD74-FFA9-BAFC45039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AA68D-32AA-7243-DF2C-C9217DEE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7B79-963D-E514-AA7C-98677707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4F8DB-570E-24DC-8C25-F4ABE37D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8C47-5B7A-E407-8101-740A4DC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22F49-C7F8-0176-2625-264F70EFD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94BC-418F-0AD7-2CED-42119B84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FBB4-AC4D-E0A5-2715-FE0C2DBB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6358-E684-0A9A-30EC-99DADE35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916F1-B2B2-7DB8-3D00-4989C7066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F86DE-F84A-0EC8-57DE-D207EAF40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36985-8B1A-D875-3912-767DA346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C2A7A-C339-98E5-D045-41BF628A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C5B1E-3004-C90B-9CA6-74AB416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1E46-D0B3-4989-1CC2-28DB40E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EDDA-A136-EA10-0BF8-222742B4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1B80-5707-7104-CB7B-CE10B947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4D9D-64AE-34D2-7429-D10F3CA5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0106-A337-9147-B06A-2F93A4C2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841E-BA7C-0874-6B60-320D041E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4A8CC-3415-A9F0-C15D-533830FC0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C2F77-22CF-EB41-A051-7D433F05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4D017-D597-43AC-5557-4E2A411A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25A3-C7BC-D83E-E2D1-379DB133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E6E7-3A78-6877-2919-BB0ACABC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C648-0ADA-EB77-EC0C-A35119EE7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DC580-3B19-3911-D240-C09E67789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F8DEE-0237-8EAA-A70E-5ECDFF6F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B8439-5151-6A37-E62B-C0692CD8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1B166-3FA8-C490-769E-5A6371D4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0061-94D7-1E50-0B75-8DCE9982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05032-9CB7-731B-BAAC-B1DC81F1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051DC-0CD0-40B5-4E51-1B24FF15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65E5E-C9F9-4DFD-D050-D2A19710A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0C3E3-BB98-7BDC-48C9-CE40D99DB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B609B-45DC-E0C9-DF76-188F6CB5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C1637-0337-6A1E-766E-5C0AFACE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A7A71-60B8-9CF3-8E13-035B8C79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7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270D-239C-F782-FC49-833FD2D2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613AB-021D-2D8A-A373-97B8ECAD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271DF-054F-DE05-3DC0-38FFE67C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69764-7F95-93BB-9A7E-6A25481B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79C90-87C1-C2BA-7712-2F03124B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A988F-ADDF-2728-7A9E-B43911C6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EDE91-FFE7-AC0E-C4DE-E1F53E69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927A-ADCE-CBA9-DBA2-129ACC67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C7BB-5FB4-D126-C2AF-F1949BEC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F382-9233-6897-4426-056277AB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5366B-3B61-58FA-28E2-23C5E72C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5BC67-C225-F799-31D6-E9AF398F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8C915-6B8E-17D1-6ADA-03D61ABF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3F68-63F3-16D8-E3FE-5FE5AD15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FE57D-A685-572B-A7CB-A2B1A7B63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05004-E2C8-1BE5-223D-E5467AB18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C9770-AB75-5B5F-62B7-14FB3C11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AED1B-6633-D05E-0E84-9634AA30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5970C-B9A8-6317-E236-415348F0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82D16-1C09-647B-D0D2-F1616347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FE4B0-B572-EBDB-4958-F010C5A4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AA65F-6F43-E581-CCCF-C7C4F25C3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950F6-6442-E94A-AF42-F5826E7956C3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CB6D-D11E-A028-14AA-4D6D749AF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4543-4C8B-04BC-EE66-9C5089E6F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88BE0-62EC-E24C-BA55-07C5BCB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980C4-E15C-3D72-6441-DDF65C768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78" y="181518"/>
            <a:ext cx="9197788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 b="1" i="0" dirty="0">
                <a:effectLst/>
              </a:rPr>
              <a:t>Creating Healthy Communities Through Church-based, </a:t>
            </a:r>
            <a:br>
              <a:rPr lang="en-US" sz="3000" b="1" i="0" dirty="0">
                <a:effectLst/>
              </a:rPr>
            </a:br>
            <a:r>
              <a:rPr lang="en-US" sz="3000" b="1" i="0" dirty="0">
                <a:effectLst/>
              </a:rPr>
              <a:t>Community Health Worker-led Initiatives</a:t>
            </a:r>
            <a:endParaRPr lang="en-US" sz="3000" b="1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E047D-EE49-A82E-FD28-9DEE13E18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78" y="4226858"/>
            <a:ext cx="7689861" cy="306227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Elizabeth Vaughan, DO, MPH, UTMB and Mi Promotor de </a:t>
            </a:r>
            <a:r>
              <a:rPr lang="en-US" sz="1600" b="0" i="1" dirty="0" err="1">
                <a:effectLst/>
              </a:rPr>
              <a:t>Salud</a:t>
            </a:r>
            <a:endParaRPr lang="en-US" sz="1600" b="0" i="1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Sandra Flamenco, CHW, CHWI, Mi Promotor de </a:t>
            </a:r>
            <a:r>
              <a:rPr lang="en-US" sz="1600" b="0" i="1" dirty="0" err="1">
                <a:effectLst/>
              </a:rPr>
              <a:t>Salud</a:t>
            </a:r>
            <a:r>
              <a:rPr lang="en-US" sz="1600" b="0" i="1" dirty="0">
                <a:effectLst/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Monica </a:t>
            </a:r>
            <a:r>
              <a:rPr lang="en-US" sz="1600" b="0" i="1" dirty="0" err="1">
                <a:effectLst/>
              </a:rPr>
              <a:t>Arano</a:t>
            </a:r>
            <a:r>
              <a:rPr lang="en-US" sz="1600" b="0" i="1" dirty="0">
                <a:effectLst/>
              </a:rPr>
              <a:t>, CHW, CHWI, Mi Promotor de </a:t>
            </a:r>
            <a:r>
              <a:rPr lang="en-US" sz="1600" b="0" i="1" dirty="0" err="1">
                <a:effectLst/>
              </a:rPr>
              <a:t>Salud</a:t>
            </a:r>
            <a:r>
              <a:rPr lang="en-US" sz="1600" b="0" i="1" dirty="0">
                <a:effectLst/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Rosa Diaz, CHW, CHWI, Mi Promotor de </a:t>
            </a:r>
            <a:r>
              <a:rPr lang="en-US" sz="1600" b="0" i="1" dirty="0" err="1">
                <a:effectLst/>
              </a:rPr>
              <a:t>Salud</a:t>
            </a:r>
            <a:r>
              <a:rPr lang="en-US" sz="1600" b="0" i="1" dirty="0">
                <a:effectLst/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Noe </a:t>
            </a:r>
            <a:r>
              <a:rPr lang="en-US" sz="1600" b="0" i="1" dirty="0" err="1">
                <a:effectLst/>
              </a:rPr>
              <a:t>Taracena</a:t>
            </a:r>
            <a:r>
              <a:rPr lang="en-US" sz="1600" b="0" i="1" dirty="0">
                <a:effectLst/>
              </a:rPr>
              <a:t>, CHW, CHWI, Mi Promotor de </a:t>
            </a:r>
            <a:r>
              <a:rPr lang="en-US" sz="1600" b="0" i="1" dirty="0" err="1">
                <a:effectLst/>
              </a:rPr>
              <a:t>Salud</a:t>
            </a:r>
            <a:r>
              <a:rPr lang="en-US" sz="1600" b="0" i="1" dirty="0">
                <a:effectLst/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Betty Nava, CHW, CHWI, UTMB and Mi Promotor de </a:t>
            </a:r>
            <a:r>
              <a:rPr lang="en-US" sz="1600" b="0" i="1" dirty="0" err="1">
                <a:effectLst/>
              </a:rPr>
              <a:t>Salud</a:t>
            </a:r>
            <a:endParaRPr lang="en-US" sz="1600" b="0" i="1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Valeria </a:t>
            </a:r>
            <a:r>
              <a:rPr lang="en-US" sz="1600" b="0" i="1" dirty="0" err="1">
                <a:effectLst/>
              </a:rPr>
              <a:t>Lescano</a:t>
            </a:r>
            <a:r>
              <a:rPr lang="en-US" sz="1600" b="0" i="1" dirty="0">
                <a:effectLst/>
              </a:rPr>
              <a:t>, CHW, CHWI, Mi Promotor de </a:t>
            </a:r>
            <a:r>
              <a:rPr lang="en-US" sz="1600" b="0" i="1" dirty="0" err="1">
                <a:effectLst/>
              </a:rPr>
              <a:t>Salud</a:t>
            </a:r>
            <a:endParaRPr lang="en-US" sz="1600" i="1" dirty="0"/>
          </a:p>
        </p:txBody>
      </p:sp>
      <p:pic>
        <p:nvPicPr>
          <p:cNvPr id="5" name="Picture 4" descr="A logo with a heart and hands&#10;&#10;Description automatically generated">
            <a:extLst>
              <a:ext uri="{FF2B5EF4-FFF2-40B4-BE49-F238E27FC236}">
                <a16:creationId xmlns:a16="http://schemas.microsoft.com/office/drawing/2014/main" id="{50713F70-22B1-53E8-930E-2D05D2E3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294" y="-968"/>
            <a:ext cx="2868706" cy="2868706"/>
          </a:xfrm>
          <a:prstGeom prst="rect">
            <a:avLst/>
          </a:prstGeom>
        </p:spPr>
      </p:pic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9E579DC0-2BBD-34AB-FA95-85F5A0483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772" y="2867738"/>
            <a:ext cx="3377227" cy="14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6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476CE-515C-9792-6E2F-337D6053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Results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8E6378-013A-6392-C3C3-764FF4986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368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10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women smiling for a photo&#10;&#10;Description automatically generated">
            <a:extLst>
              <a:ext uri="{FF2B5EF4-FFF2-40B4-BE49-F238E27FC236}">
                <a16:creationId xmlns:a16="http://schemas.microsoft.com/office/drawing/2014/main" id="{2D664ACA-C0C6-452C-29C9-1B74977C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and person holding a bag&#10;&#10;Description automatically generated">
            <a:extLst>
              <a:ext uri="{FF2B5EF4-FFF2-40B4-BE49-F238E27FC236}">
                <a16:creationId xmlns:a16="http://schemas.microsoft.com/office/drawing/2014/main" id="{588240E7-3A58-5E40-30DC-73370464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1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0372F-481C-C6FB-819B-0D193541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– limited efficacy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E1420C-E68E-A324-074D-D4666F7F5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34112"/>
              </p:ext>
            </p:extLst>
          </p:nvPr>
        </p:nvGraphicFramePr>
        <p:xfrm>
          <a:off x="320040" y="2687960"/>
          <a:ext cx="11548873" cy="347738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259763">
                  <a:extLst>
                    <a:ext uri="{9D8B030D-6E8A-4147-A177-3AD203B41FA5}">
                      <a16:colId xmlns:a16="http://schemas.microsoft.com/office/drawing/2014/main" val="396364424"/>
                    </a:ext>
                  </a:extLst>
                </a:gridCol>
                <a:gridCol w="1799682">
                  <a:extLst>
                    <a:ext uri="{9D8B030D-6E8A-4147-A177-3AD203B41FA5}">
                      <a16:colId xmlns:a16="http://schemas.microsoft.com/office/drawing/2014/main" val="3522913856"/>
                    </a:ext>
                  </a:extLst>
                </a:gridCol>
                <a:gridCol w="2021382">
                  <a:extLst>
                    <a:ext uri="{9D8B030D-6E8A-4147-A177-3AD203B41FA5}">
                      <a16:colId xmlns:a16="http://schemas.microsoft.com/office/drawing/2014/main" val="3445528446"/>
                    </a:ext>
                  </a:extLst>
                </a:gridCol>
                <a:gridCol w="1468046">
                  <a:extLst>
                    <a:ext uri="{9D8B030D-6E8A-4147-A177-3AD203B41FA5}">
                      <a16:colId xmlns:a16="http://schemas.microsoft.com/office/drawing/2014/main" val="1256482838"/>
                    </a:ext>
                  </a:extLst>
                </a:gridCol>
              </a:tblGrid>
              <a:tr h="529923">
                <a:tc>
                  <a:txBody>
                    <a:bodyPr/>
                    <a:lstStyle/>
                    <a:p>
                      <a:endParaRPr lang="en-US" sz="20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16042" marR="116042" marT="116042" marB="5802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cap="none" spc="6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</a:txBody>
                  <a:tcPr marL="116042" marR="116042" marT="116042" marB="5802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cap="none" spc="60">
                          <a:solidFill>
                            <a:schemeClr val="bg1"/>
                          </a:solidFill>
                        </a:rPr>
                        <a:t>Month 6</a:t>
                      </a:r>
                    </a:p>
                  </a:txBody>
                  <a:tcPr marL="116042" marR="116042" marT="116042" marB="5802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cap="none" spc="6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marL="116042" marR="116042" marT="116042" marB="5802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3838"/>
                  </a:ext>
                </a:extLst>
              </a:tr>
              <a:tr h="491243">
                <a:tc>
                  <a:txBody>
                    <a:bodyPr/>
                    <a:lstStyle/>
                    <a:p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n (%) or SD (</a:t>
                      </a:r>
                      <a:r>
                        <a:rPr lang="en-US" sz="1800" b="1" u="sng" cap="none" spc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294649"/>
                  </a:ext>
                </a:extLst>
              </a:tr>
              <a:tr h="491243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Have a medical doctor (n)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32 (59.3%)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42 (77.8%)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0.039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54389"/>
                  </a:ext>
                </a:extLst>
              </a:tr>
              <a:tr h="491243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Have a medical clinic (n)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34 (63.0%)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50 (92.6%)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0.002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776750"/>
                  </a:ext>
                </a:extLst>
              </a:tr>
              <a:tr h="491243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Time since last clinic appointment (months)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9 (</a:t>
                      </a:r>
                      <a:r>
                        <a:rPr lang="en-US" sz="1800" u="sng" cap="none" spc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u="none" cap="none" spc="0" dirty="0">
                          <a:solidFill>
                            <a:schemeClr val="tx1"/>
                          </a:solidFill>
                        </a:rPr>
                        <a:t> 1.6) </a:t>
                      </a:r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1 (</a:t>
                      </a:r>
                      <a:r>
                        <a:rPr lang="en-US" sz="1800" u="sng" cap="none" spc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0.41)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0.003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74888"/>
                  </a:ext>
                </a:extLst>
              </a:tr>
              <a:tr h="491243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Know of a diabetes diagnosis (n)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14 (25.9%)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17 (31.5%)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0.528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664364"/>
                  </a:ext>
                </a:extLst>
              </a:tr>
              <a:tr h="491243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Had eye appointment in the last year (n)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15 (26.8%)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40 (71.4%)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116042" marR="116042" marT="116042" marB="58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5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0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A84BB-5416-1992-D98B-05DA0322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conclusions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5250-1518-A385-32E1-068F8CB2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Training individuals from churches to become health leaders (CHWs) in their communities is a promising model to increase the reach to the community and reduce health disparities </a:t>
            </a:r>
          </a:p>
        </p:txBody>
      </p:sp>
    </p:spTree>
    <p:extLst>
      <p:ext uri="{BB962C8B-B14F-4D97-AF65-F5344CB8AC3E}">
        <p14:creationId xmlns:p14="http://schemas.microsoft.com/office/powerpoint/2010/main" val="293160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FAC9C41-4596-F7E1-3AAA-7EB7930C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oot with a map&#10;&#10;Description automatically generated">
            <a:extLst>
              <a:ext uri="{FF2B5EF4-FFF2-40B4-BE49-F238E27FC236}">
                <a16:creationId xmlns:a16="http://schemas.microsoft.com/office/drawing/2014/main" id="{B51A2A45-579D-A478-1C6E-B7099CA1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7B5FC65-F9FE-734C-CD47-EBCA58E9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4" y="557188"/>
            <a:ext cx="3979824" cy="556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AMEN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AFEB1A-888C-5BD2-EBCA-785C14D3A7A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5696575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996E2-66E6-51FB-61CA-CB7C566B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505808D-6E0F-90BA-B905-597F6C72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7680-AC67-7DDE-14CC-68515253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898A4CA2-8908-FE59-055D-295926C3C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target with a check mark and green ticks&#10;&#10;Description automatically generated">
            <a:extLst>
              <a:ext uri="{FF2B5EF4-FFF2-40B4-BE49-F238E27FC236}">
                <a16:creationId xmlns:a16="http://schemas.microsoft.com/office/drawing/2014/main" id="{CF223E4B-8380-00B6-276B-61665750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3B60-7E96-7480-8F03-2EF851A7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lage of people in a room&#10;&#10;Description automatically generated">
            <a:extLst>
              <a:ext uri="{FF2B5EF4-FFF2-40B4-BE49-F238E27FC236}">
                <a16:creationId xmlns:a16="http://schemas.microsoft.com/office/drawing/2014/main" id="{28375977-18E1-8CCE-C000-EBF9EAAD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3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1E01-BC55-7352-7933-442774FA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lage of women in a room&#10;&#10;Description automatically generated">
            <a:extLst>
              <a:ext uri="{FF2B5EF4-FFF2-40B4-BE49-F238E27FC236}">
                <a16:creationId xmlns:a16="http://schemas.microsoft.com/office/drawing/2014/main" id="{32D3165F-2F67-7413-2D6E-BB0B156C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5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9026-691C-561F-E182-99DBB322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lage of a person getting a blood sample&#10;&#10;Description automatically generated">
            <a:extLst>
              <a:ext uri="{FF2B5EF4-FFF2-40B4-BE49-F238E27FC236}">
                <a16:creationId xmlns:a16="http://schemas.microsoft.com/office/drawing/2014/main" id="{CF0B1DA7-4D53-CAB7-54E6-5CAB509E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5AFD-272E-5AB7-CD5D-F20CC267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and a child sitting at a table&#10;&#10;Description automatically generated">
            <a:extLst>
              <a:ext uri="{FF2B5EF4-FFF2-40B4-BE49-F238E27FC236}">
                <a16:creationId xmlns:a16="http://schemas.microsoft.com/office/drawing/2014/main" id="{B362B601-7D91-1A0C-9834-5EC3DB0C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9C3C-3F52-9912-8D11-9DF7333D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lage of people in a room&#10;&#10;Description automatically generated">
            <a:extLst>
              <a:ext uri="{FF2B5EF4-FFF2-40B4-BE49-F238E27FC236}">
                <a16:creationId xmlns:a16="http://schemas.microsoft.com/office/drawing/2014/main" id="{B7D73F57-6CE3-AFC1-DD61-A8B624DB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75FD-4059-2245-BF38-735DC911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women wearing matching maroon shirts&#10;&#10;Description automatically generated">
            <a:extLst>
              <a:ext uri="{FF2B5EF4-FFF2-40B4-BE49-F238E27FC236}">
                <a16:creationId xmlns:a16="http://schemas.microsoft.com/office/drawing/2014/main" id="{96DE45A3-7F1D-27F0-9031-F304864E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42BA-B88A-5839-D5D6-972C488A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logo of a heart and hands&#10;&#10;Description automatically generated">
            <a:extLst>
              <a:ext uri="{FF2B5EF4-FFF2-40B4-BE49-F238E27FC236}">
                <a16:creationId xmlns:a16="http://schemas.microsoft.com/office/drawing/2014/main" id="{17309349-4691-4A40-F190-D251A31A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puzzle&#10;&#10;Description automatically generated">
            <a:extLst>
              <a:ext uri="{FF2B5EF4-FFF2-40B4-BE49-F238E27FC236}">
                <a16:creationId xmlns:a16="http://schemas.microsoft.com/office/drawing/2014/main" id="{214B9FFC-D7A9-1101-519A-E4BBE125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women in matching shirts&#10;&#10;Description automatically generated">
            <a:extLst>
              <a:ext uri="{FF2B5EF4-FFF2-40B4-BE49-F238E27FC236}">
                <a16:creationId xmlns:a16="http://schemas.microsoft.com/office/drawing/2014/main" id="{E8720BC0-C176-BB3A-B669-AC6081239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592E0-1F1A-3614-E65A-CB57ABB5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sitting at tables&#10;&#10;Description automatically generated">
            <a:extLst>
              <a:ext uri="{FF2B5EF4-FFF2-40B4-BE49-F238E27FC236}">
                <a16:creationId xmlns:a16="http://schemas.microsoft.com/office/drawing/2014/main" id="{D381DA31-762B-C382-7ECD-FD2DE721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38053-1BB5-73ED-2FB0-2D6CA67369DE}"/>
              </a:ext>
            </a:extLst>
          </p:cNvPr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CHWs in action: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six-month diabetes, church based program…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E9AB0-EEB6-47C3-EA40-834FD1F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20040"/>
            <a:ext cx="5918375" cy="1783080"/>
          </a:xfrm>
        </p:spPr>
        <p:txBody>
          <a:bodyPr anchor="b">
            <a:normAutofit fontScale="90000"/>
          </a:bodyPr>
          <a:lstStyle/>
          <a:p>
            <a:r>
              <a:rPr lang="en-US" sz="5000" dirty="0"/>
              <a:t>Background: involvement of churches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E1A3D-5E2B-3FCE-48AC-1B72E4F0C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06624"/>
            <a:ext cx="7621051" cy="3483864"/>
          </a:xfrm>
        </p:spPr>
        <p:txBody>
          <a:bodyPr>
            <a:normAutofit/>
          </a:bodyPr>
          <a:lstStyle/>
          <a:p>
            <a:r>
              <a:rPr lang="en-US" sz="2200" dirty="0"/>
              <a:t>Churches provide an accessible and familiar setting for health initiatives but often lack trained personnel</a:t>
            </a:r>
          </a:p>
          <a:p>
            <a:r>
              <a:rPr lang="en-US" sz="2200" dirty="0"/>
              <a:t>Training church members to becomes Community Health Workers (CHWs), trusted health leaders within their communities, potentially establishes</a:t>
            </a:r>
          </a:p>
          <a:p>
            <a:pPr lvl="1"/>
            <a:r>
              <a:rPr lang="en-US" sz="2200" dirty="0"/>
              <a:t>A familiar site for communities to engage in healthcare with individuals who understand the population at-hand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545EB-3DF6-42B4-7996-5ADBB06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148" y="680121"/>
            <a:ext cx="1983155" cy="20183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30B959-9888-BC1A-AA74-DC2EAC7E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12" y="2914736"/>
            <a:ext cx="1710425" cy="24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4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F026D-CA55-3B53-1795-E49F43F7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841582" cy="1481328"/>
          </a:xfrm>
        </p:spPr>
        <p:txBody>
          <a:bodyPr anchor="b">
            <a:normAutofit/>
          </a:bodyPr>
          <a:lstStyle/>
          <a:p>
            <a:r>
              <a:rPr lang="en-US" sz="3800" dirty="0"/>
              <a:t>Background: Social Determinants of Health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9E48-203B-DF7F-F587-B5A8BB20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 dirty="0"/>
              <a:t>Environmental variables that determine quality of life outcomes</a:t>
            </a:r>
          </a:p>
          <a:p>
            <a:r>
              <a:rPr lang="en-US" sz="2400" dirty="0"/>
              <a:t>Directly associate with diabetes diagnosis and its complications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687B3-FB64-A0B3-3AB9-B129E7C7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85800"/>
            <a:ext cx="54589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C9E5-889B-DD54-6067-49FAB35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63A0-3F00-3535-1FB2-6F3AB054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742853" cy="543153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Phase 1</a:t>
            </a:r>
          </a:p>
          <a:p>
            <a:pPr lvl="1"/>
            <a:r>
              <a:rPr lang="en-US" sz="1700" b="1" dirty="0"/>
              <a:t>Recruit </a:t>
            </a:r>
            <a:r>
              <a:rPr lang="en-US" sz="1700" dirty="0"/>
              <a:t>individuals in the church to become CHWs</a:t>
            </a:r>
          </a:p>
          <a:p>
            <a:pPr lvl="1"/>
            <a:r>
              <a:rPr lang="en-US" sz="1700" b="1" dirty="0"/>
              <a:t>Train</a:t>
            </a:r>
          </a:p>
          <a:p>
            <a:pPr lvl="2"/>
            <a:r>
              <a:rPr lang="en-US" sz="1800" dirty="0"/>
              <a:t>160-hour Texas required course to certify as a CHW </a:t>
            </a:r>
          </a:p>
          <a:p>
            <a:pPr lvl="2"/>
            <a:r>
              <a:rPr lang="en-US" sz="1700" dirty="0"/>
              <a:t>Diabetes (35-hours)</a:t>
            </a:r>
          </a:p>
          <a:p>
            <a:pPr marL="914400" lvl="2" indent="0">
              <a:buNone/>
            </a:pPr>
            <a:endParaRPr lang="en-US" sz="1700" dirty="0"/>
          </a:p>
          <a:p>
            <a:r>
              <a:rPr lang="en-US" sz="2400" b="1" dirty="0"/>
              <a:t>Phase 2 </a:t>
            </a:r>
          </a:p>
          <a:p>
            <a:pPr lvl="1"/>
            <a:r>
              <a:rPr lang="en-US" sz="1700" b="1" dirty="0"/>
              <a:t>Recruit </a:t>
            </a:r>
            <a:r>
              <a:rPr lang="en-US" sz="1700" dirty="0"/>
              <a:t>community members to participate in the program</a:t>
            </a:r>
          </a:p>
          <a:p>
            <a:pPr lvl="1"/>
            <a:r>
              <a:rPr lang="en-US" sz="1700" b="1" dirty="0"/>
              <a:t>Conduct</a:t>
            </a:r>
            <a:r>
              <a:rPr lang="en-US" sz="1700" dirty="0"/>
              <a:t> the 6-month program </a:t>
            </a:r>
          </a:p>
          <a:p>
            <a:pPr lvl="2"/>
            <a:r>
              <a:rPr lang="en-US" sz="1700" dirty="0"/>
              <a:t>CHW-led monthly education at the church</a:t>
            </a:r>
          </a:p>
          <a:p>
            <a:pPr lvl="2"/>
            <a:r>
              <a:rPr lang="en-US" sz="1700" dirty="0"/>
              <a:t>Weekly CHW-participant mobile health (mHealth) communication to address SDOH</a:t>
            </a:r>
          </a:p>
        </p:txBody>
      </p:sp>
    </p:spTree>
    <p:extLst>
      <p:ext uri="{BB962C8B-B14F-4D97-AF65-F5344CB8AC3E}">
        <p14:creationId xmlns:p14="http://schemas.microsoft.com/office/powerpoint/2010/main" val="213932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665</Words>
  <Application>Microsoft Macintosh PowerPoint</Application>
  <PresentationFormat>Widescreen</PresentationFormat>
  <Paragraphs>91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Creating Healthy Communities Through Church-based,  Community Health Worker-led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Background: involvement of churches</vt:lpstr>
      <vt:lpstr>Background: Social Determinants of Health </vt:lpstr>
      <vt:lpstr>Methods</vt:lpstr>
      <vt:lpstr>Results </vt:lpstr>
      <vt:lpstr>PowerPoint Presentation</vt:lpstr>
      <vt:lpstr>PowerPoint Presentation</vt:lpstr>
      <vt:lpstr>Results – limited efficacy</vt:lpstr>
      <vt:lpstr>conclusions</vt:lpstr>
      <vt:lpstr>PowerPoint Presentation</vt:lpstr>
      <vt:lpstr>PowerPoint Presentation</vt:lpstr>
      <vt:lpstr>AMEN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Healthy Communities Through Church-based, CHW-led Initiatives</dc:title>
  <dc:creator>Elizabeth Vaughan</dc:creator>
  <cp:lastModifiedBy>Nava, Bertha A.</cp:lastModifiedBy>
  <cp:revision>48</cp:revision>
  <dcterms:created xsi:type="dcterms:W3CDTF">2024-04-29T17:02:30Z</dcterms:created>
  <dcterms:modified xsi:type="dcterms:W3CDTF">2024-11-05T19:19:13Z</dcterms:modified>
</cp:coreProperties>
</file>